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media/image7.jpeg" ContentType="image/jpeg"/>
  <Override PartName="/ppt/media/image1.png" ContentType="image/pn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8.jpeg" ContentType="image/jpeg"/>
  <Override PartName="/ppt/media/image9.jpeg" ContentType="image/jpeg"/>
  <Override PartName="/ppt/media/image10.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49" name="PlaceHolder 2"/>
          <p:cNvSpPr>
            <a:spLocks noGrp="1"/>
          </p:cNvSpPr>
          <p:nvPr>
            <p:ph type="body"/>
          </p:nvPr>
        </p:nvSpPr>
        <p:spPr>
          <a:xfrm>
            <a:off x="677160" y="2160720"/>
            <a:ext cx="8596440" cy="1850760"/>
          </a:xfrm>
          <a:prstGeom prst="rect">
            <a:avLst/>
          </a:prstGeom>
        </p:spPr>
        <p:txBody>
          <a:bodyPr lIns="0" rIns="0" tIns="0" bIns="0">
            <a:normAutofit/>
          </a:bodyPr>
          <a:p>
            <a:endParaRPr b="0" lang="en-US" sz="1800" spc="-1" strike="noStrike">
              <a:solidFill>
                <a:srgbClr val="ffffff"/>
              </a:solidFill>
              <a:latin typeface="Trebuchet MS"/>
            </a:endParaRPr>
          </a:p>
        </p:txBody>
      </p:sp>
      <p:sp>
        <p:nvSpPr>
          <p:cNvPr id="50" name="PlaceHolder 3"/>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ffffff"/>
              </a:solidFill>
              <a:latin typeface="Trebuchet M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52"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ffffff"/>
              </a:solidFill>
              <a:latin typeface="Trebuchet MS"/>
            </a:endParaRPr>
          </a:p>
        </p:txBody>
      </p:sp>
      <p:sp>
        <p:nvSpPr>
          <p:cNvPr id="53"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ffffff"/>
              </a:solidFill>
              <a:latin typeface="Trebuchet MS"/>
            </a:endParaRPr>
          </a:p>
        </p:txBody>
      </p:sp>
      <p:sp>
        <p:nvSpPr>
          <p:cNvPr id="54"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ffffff"/>
              </a:solidFill>
              <a:latin typeface="Trebuchet MS"/>
            </a:endParaRPr>
          </a:p>
        </p:txBody>
      </p:sp>
      <p:sp>
        <p:nvSpPr>
          <p:cNvPr id="55" name="PlaceHolder 5"/>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ffffff"/>
              </a:solidFill>
              <a:latin typeface="Trebuchet M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57" name="PlaceHolder 2"/>
          <p:cNvSpPr>
            <a:spLocks noGrp="1"/>
          </p:cNvSpPr>
          <p:nvPr>
            <p:ph type="body"/>
          </p:nvPr>
        </p:nvSpPr>
        <p:spPr>
          <a:xfrm>
            <a:off x="677160" y="2160720"/>
            <a:ext cx="2767680" cy="1850760"/>
          </a:xfrm>
          <a:prstGeom prst="rect">
            <a:avLst/>
          </a:prstGeom>
        </p:spPr>
        <p:txBody>
          <a:bodyPr lIns="0" rIns="0" tIns="0" bIns="0">
            <a:normAutofit/>
          </a:bodyPr>
          <a:p>
            <a:endParaRPr b="0" lang="en-US" sz="1800" spc="-1" strike="noStrike">
              <a:solidFill>
                <a:srgbClr val="ffffff"/>
              </a:solidFill>
              <a:latin typeface="Trebuchet MS"/>
            </a:endParaRPr>
          </a:p>
        </p:txBody>
      </p:sp>
      <p:sp>
        <p:nvSpPr>
          <p:cNvPr id="58" name="PlaceHolder 3"/>
          <p:cNvSpPr>
            <a:spLocks noGrp="1"/>
          </p:cNvSpPr>
          <p:nvPr>
            <p:ph type="body"/>
          </p:nvPr>
        </p:nvSpPr>
        <p:spPr>
          <a:xfrm>
            <a:off x="3583440" y="2160720"/>
            <a:ext cx="2767680" cy="1850760"/>
          </a:xfrm>
          <a:prstGeom prst="rect">
            <a:avLst/>
          </a:prstGeom>
        </p:spPr>
        <p:txBody>
          <a:bodyPr lIns="0" rIns="0" tIns="0" bIns="0">
            <a:normAutofit/>
          </a:bodyPr>
          <a:p>
            <a:endParaRPr b="0" lang="en-US" sz="1800" spc="-1" strike="noStrike">
              <a:solidFill>
                <a:srgbClr val="ffffff"/>
              </a:solidFill>
              <a:latin typeface="Trebuchet MS"/>
            </a:endParaRPr>
          </a:p>
        </p:txBody>
      </p:sp>
      <p:sp>
        <p:nvSpPr>
          <p:cNvPr id="59" name="PlaceHolder 4"/>
          <p:cNvSpPr>
            <a:spLocks noGrp="1"/>
          </p:cNvSpPr>
          <p:nvPr>
            <p:ph type="body"/>
          </p:nvPr>
        </p:nvSpPr>
        <p:spPr>
          <a:xfrm>
            <a:off x="6490080" y="2160720"/>
            <a:ext cx="2767680" cy="1850760"/>
          </a:xfrm>
          <a:prstGeom prst="rect">
            <a:avLst/>
          </a:prstGeom>
        </p:spPr>
        <p:txBody>
          <a:bodyPr lIns="0" rIns="0" tIns="0" bIns="0">
            <a:normAutofit/>
          </a:bodyPr>
          <a:p>
            <a:endParaRPr b="0" lang="en-US" sz="1800" spc="-1" strike="noStrike">
              <a:solidFill>
                <a:srgbClr val="ffffff"/>
              </a:solidFill>
              <a:latin typeface="Trebuchet MS"/>
            </a:endParaRPr>
          </a:p>
        </p:txBody>
      </p:sp>
      <p:sp>
        <p:nvSpPr>
          <p:cNvPr id="60" name="PlaceHolder 5"/>
          <p:cNvSpPr>
            <a:spLocks noGrp="1"/>
          </p:cNvSpPr>
          <p:nvPr>
            <p:ph type="body"/>
          </p:nvPr>
        </p:nvSpPr>
        <p:spPr>
          <a:xfrm>
            <a:off x="677160" y="4187520"/>
            <a:ext cx="2767680" cy="1850760"/>
          </a:xfrm>
          <a:prstGeom prst="rect">
            <a:avLst/>
          </a:prstGeom>
        </p:spPr>
        <p:txBody>
          <a:bodyPr lIns="0" rIns="0" tIns="0" bIns="0">
            <a:normAutofit/>
          </a:bodyPr>
          <a:p>
            <a:endParaRPr b="0" lang="en-US" sz="1800" spc="-1" strike="noStrike">
              <a:solidFill>
                <a:srgbClr val="ffffff"/>
              </a:solidFill>
              <a:latin typeface="Trebuchet MS"/>
            </a:endParaRPr>
          </a:p>
        </p:txBody>
      </p:sp>
      <p:sp>
        <p:nvSpPr>
          <p:cNvPr id="61" name="PlaceHolder 6"/>
          <p:cNvSpPr>
            <a:spLocks noGrp="1"/>
          </p:cNvSpPr>
          <p:nvPr>
            <p:ph type="body"/>
          </p:nvPr>
        </p:nvSpPr>
        <p:spPr>
          <a:xfrm>
            <a:off x="3583440" y="4187520"/>
            <a:ext cx="2767680" cy="1850760"/>
          </a:xfrm>
          <a:prstGeom prst="rect">
            <a:avLst/>
          </a:prstGeom>
        </p:spPr>
        <p:txBody>
          <a:bodyPr lIns="0" rIns="0" tIns="0" bIns="0">
            <a:normAutofit/>
          </a:bodyPr>
          <a:p>
            <a:endParaRPr b="0" lang="en-US" sz="1800" spc="-1" strike="noStrike">
              <a:solidFill>
                <a:srgbClr val="ffffff"/>
              </a:solidFill>
              <a:latin typeface="Trebuchet MS"/>
            </a:endParaRPr>
          </a:p>
        </p:txBody>
      </p:sp>
      <p:sp>
        <p:nvSpPr>
          <p:cNvPr id="62" name="PlaceHolder 7"/>
          <p:cNvSpPr>
            <a:spLocks noGrp="1"/>
          </p:cNvSpPr>
          <p:nvPr>
            <p:ph type="body"/>
          </p:nvPr>
        </p:nvSpPr>
        <p:spPr>
          <a:xfrm>
            <a:off x="6490080" y="4187520"/>
            <a:ext cx="2767680" cy="1850760"/>
          </a:xfrm>
          <a:prstGeom prst="rect">
            <a:avLst/>
          </a:prstGeom>
        </p:spPr>
        <p:txBody>
          <a:bodyPr lIns="0" rIns="0" tIns="0" bIns="0">
            <a:normAutofit/>
          </a:bodyPr>
          <a:p>
            <a:endParaRPr b="0" lang="en-US" sz="1800" spc="-1" strike="noStrike">
              <a:solidFill>
                <a:srgbClr val="ffffff"/>
              </a:solidFill>
              <a:latin typeface="Trebuchet M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80" name="PlaceHolder 2"/>
          <p:cNvSpPr>
            <a:spLocks noGrp="1"/>
          </p:cNvSpPr>
          <p:nvPr>
            <p:ph type="subTitle"/>
          </p:nvPr>
        </p:nvSpPr>
        <p:spPr>
          <a:xfrm>
            <a:off x="677160" y="2160720"/>
            <a:ext cx="8596440" cy="38804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82" name="PlaceHolder 2"/>
          <p:cNvSpPr>
            <a:spLocks noGrp="1"/>
          </p:cNvSpPr>
          <p:nvPr>
            <p:ph type="body"/>
          </p:nvPr>
        </p:nvSpPr>
        <p:spPr>
          <a:xfrm>
            <a:off x="677160" y="2160720"/>
            <a:ext cx="8596440" cy="3880440"/>
          </a:xfrm>
          <a:prstGeom prst="rect">
            <a:avLst/>
          </a:prstGeom>
        </p:spPr>
        <p:txBody>
          <a:bodyPr lIns="0" rIns="0" tIns="0" bIns="0">
            <a:normAutofit/>
          </a:bodyPr>
          <a:p>
            <a:endParaRPr b="0" lang="en-US" sz="1800" spc="-1" strike="noStrike">
              <a:solidFill>
                <a:srgbClr val="ffffff"/>
              </a:solidFill>
              <a:latin typeface="Trebuchet M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84"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ffffff"/>
              </a:solidFill>
              <a:latin typeface="Trebuchet MS"/>
            </a:endParaRPr>
          </a:p>
        </p:txBody>
      </p:sp>
      <p:sp>
        <p:nvSpPr>
          <p:cNvPr id="85"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ffffff"/>
              </a:solidFill>
              <a:latin typeface="Trebuchet M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ffffff"/>
              </a:solidFill>
              <a:latin typeface="Trebuchet M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77160" y="609480"/>
            <a:ext cx="8596440" cy="61221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89"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ffffff"/>
              </a:solidFill>
              <a:latin typeface="Trebuchet MS"/>
            </a:endParaRPr>
          </a:p>
        </p:txBody>
      </p:sp>
      <p:sp>
        <p:nvSpPr>
          <p:cNvPr id="90"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ffffff"/>
              </a:solidFill>
              <a:latin typeface="Trebuchet MS"/>
            </a:endParaRPr>
          </a:p>
        </p:txBody>
      </p:sp>
      <p:sp>
        <p:nvSpPr>
          <p:cNvPr id="91"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ffffff"/>
              </a:solidFill>
              <a:latin typeface="Trebuchet M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28" name="PlaceHolder 2"/>
          <p:cNvSpPr>
            <a:spLocks noGrp="1"/>
          </p:cNvSpPr>
          <p:nvPr>
            <p:ph type="subTitle"/>
          </p:nvPr>
        </p:nvSpPr>
        <p:spPr>
          <a:xfrm>
            <a:off x="677160" y="2160720"/>
            <a:ext cx="8596440" cy="38804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93"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ffffff"/>
              </a:solidFill>
              <a:latin typeface="Trebuchet MS"/>
            </a:endParaRPr>
          </a:p>
        </p:txBody>
      </p:sp>
      <p:sp>
        <p:nvSpPr>
          <p:cNvPr id="94"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ffffff"/>
              </a:solidFill>
              <a:latin typeface="Trebuchet MS"/>
            </a:endParaRPr>
          </a:p>
        </p:txBody>
      </p:sp>
      <p:sp>
        <p:nvSpPr>
          <p:cNvPr id="95" name="PlaceHolder 4"/>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ffffff"/>
              </a:solidFill>
              <a:latin typeface="Trebuchet M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97"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ffffff"/>
              </a:solidFill>
              <a:latin typeface="Trebuchet MS"/>
            </a:endParaRPr>
          </a:p>
        </p:txBody>
      </p:sp>
      <p:sp>
        <p:nvSpPr>
          <p:cNvPr id="98"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ffffff"/>
              </a:solidFill>
              <a:latin typeface="Trebuchet MS"/>
            </a:endParaRPr>
          </a:p>
        </p:txBody>
      </p:sp>
      <p:sp>
        <p:nvSpPr>
          <p:cNvPr id="99" name="PlaceHolder 4"/>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ffffff"/>
              </a:solidFill>
              <a:latin typeface="Trebuchet M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101" name="PlaceHolder 2"/>
          <p:cNvSpPr>
            <a:spLocks noGrp="1"/>
          </p:cNvSpPr>
          <p:nvPr>
            <p:ph type="body"/>
          </p:nvPr>
        </p:nvSpPr>
        <p:spPr>
          <a:xfrm>
            <a:off x="677160" y="2160720"/>
            <a:ext cx="8596440" cy="1850760"/>
          </a:xfrm>
          <a:prstGeom prst="rect">
            <a:avLst/>
          </a:prstGeom>
        </p:spPr>
        <p:txBody>
          <a:bodyPr lIns="0" rIns="0" tIns="0" bIns="0">
            <a:normAutofit/>
          </a:bodyPr>
          <a:p>
            <a:endParaRPr b="0" lang="en-US" sz="1800" spc="-1" strike="noStrike">
              <a:solidFill>
                <a:srgbClr val="ffffff"/>
              </a:solidFill>
              <a:latin typeface="Trebuchet MS"/>
            </a:endParaRPr>
          </a:p>
        </p:txBody>
      </p:sp>
      <p:sp>
        <p:nvSpPr>
          <p:cNvPr id="102" name="PlaceHolder 3"/>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ffffff"/>
              </a:solidFill>
              <a:latin typeface="Trebuchet M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104"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ffffff"/>
              </a:solidFill>
              <a:latin typeface="Trebuchet MS"/>
            </a:endParaRPr>
          </a:p>
        </p:txBody>
      </p:sp>
      <p:sp>
        <p:nvSpPr>
          <p:cNvPr id="105"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ffffff"/>
              </a:solidFill>
              <a:latin typeface="Trebuchet MS"/>
            </a:endParaRPr>
          </a:p>
        </p:txBody>
      </p:sp>
      <p:sp>
        <p:nvSpPr>
          <p:cNvPr id="106"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ffffff"/>
              </a:solidFill>
              <a:latin typeface="Trebuchet MS"/>
            </a:endParaRPr>
          </a:p>
        </p:txBody>
      </p:sp>
      <p:sp>
        <p:nvSpPr>
          <p:cNvPr id="107" name="PlaceHolder 5"/>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ffffff"/>
              </a:solidFill>
              <a:latin typeface="Trebuchet M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109" name="PlaceHolder 2"/>
          <p:cNvSpPr>
            <a:spLocks noGrp="1"/>
          </p:cNvSpPr>
          <p:nvPr>
            <p:ph type="body"/>
          </p:nvPr>
        </p:nvSpPr>
        <p:spPr>
          <a:xfrm>
            <a:off x="677160" y="2160720"/>
            <a:ext cx="2767680" cy="1850760"/>
          </a:xfrm>
          <a:prstGeom prst="rect">
            <a:avLst/>
          </a:prstGeom>
        </p:spPr>
        <p:txBody>
          <a:bodyPr lIns="0" rIns="0" tIns="0" bIns="0">
            <a:normAutofit/>
          </a:bodyPr>
          <a:p>
            <a:endParaRPr b="0" lang="en-US" sz="1800" spc="-1" strike="noStrike">
              <a:solidFill>
                <a:srgbClr val="ffffff"/>
              </a:solidFill>
              <a:latin typeface="Trebuchet MS"/>
            </a:endParaRPr>
          </a:p>
        </p:txBody>
      </p:sp>
      <p:sp>
        <p:nvSpPr>
          <p:cNvPr id="110" name="PlaceHolder 3"/>
          <p:cNvSpPr>
            <a:spLocks noGrp="1"/>
          </p:cNvSpPr>
          <p:nvPr>
            <p:ph type="body"/>
          </p:nvPr>
        </p:nvSpPr>
        <p:spPr>
          <a:xfrm>
            <a:off x="3583440" y="2160720"/>
            <a:ext cx="2767680" cy="1850760"/>
          </a:xfrm>
          <a:prstGeom prst="rect">
            <a:avLst/>
          </a:prstGeom>
        </p:spPr>
        <p:txBody>
          <a:bodyPr lIns="0" rIns="0" tIns="0" bIns="0">
            <a:normAutofit/>
          </a:bodyPr>
          <a:p>
            <a:endParaRPr b="0" lang="en-US" sz="1800" spc="-1" strike="noStrike">
              <a:solidFill>
                <a:srgbClr val="ffffff"/>
              </a:solidFill>
              <a:latin typeface="Trebuchet MS"/>
            </a:endParaRPr>
          </a:p>
        </p:txBody>
      </p:sp>
      <p:sp>
        <p:nvSpPr>
          <p:cNvPr id="111" name="PlaceHolder 4"/>
          <p:cNvSpPr>
            <a:spLocks noGrp="1"/>
          </p:cNvSpPr>
          <p:nvPr>
            <p:ph type="body"/>
          </p:nvPr>
        </p:nvSpPr>
        <p:spPr>
          <a:xfrm>
            <a:off x="6490080" y="2160720"/>
            <a:ext cx="2767680" cy="1850760"/>
          </a:xfrm>
          <a:prstGeom prst="rect">
            <a:avLst/>
          </a:prstGeom>
        </p:spPr>
        <p:txBody>
          <a:bodyPr lIns="0" rIns="0" tIns="0" bIns="0">
            <a:normAutofit/>
          </a:bodyPr>
          <a:p>
            <a:endParaRPr b="0" lang="en-US" sz="1800" spc="-1" strike="noStrike">
              <a:solidFill>
                <a:srgbClr val="ffffff"/>
              </a:solidFill>
              <a:latin typeface="Trebuchet MS"/>
            </a:endParaRPr>
          </a:p>
        </p:txBody>
      </p:sp>
      <p:sp>
        <p:nvSpPr>
          <p:cNvPr id="112" name="PlaceHolder 5"/>
          <p:cNvSpPr>
            <a:spLocks noGrp="1"/>
          </p:cNvSpPr>
          <p:nvPr>
            <p:ph type="body"/>
          </p:nvPr>
        </p:nvSpPr>
        <p:spPr>
          <a:xfrm>
            <a:off x="677160" y="4187520"/>
            <a:ext cx="2767680" cy="1850760"/>
          </a:xfrm>
          <a:prstGeom prst="rect">
            <a:avLst/>
          </a:prstGeom>
        </p:spPr>
        <p:txBody>
          <a:bodyPr lIns="0" rIns="0" tIns="0" bIns="0">
            <a:normAutofit/>
          </a:bodyPr>
          <a:p>
            <a:endParaRPr b="0" lang="en-US" sz="1800" spc="-1" strike="noStrike">
              <a:solidFill>
                <a:srgbClr val="ffffff"/>
              </a:solidFill>
              <a:latin typeface="Trebuchet MS"/>
            </a:endParaRPr>
          </a:p>
        </p:txBody>
      </p:sp>
      <p:sp>
        <p:nvSpPr>
          <p:cNvPr id="113" name="PlaceHolder 6"/>
          <p:cNvSpPr>
            <a:spLocks noGrp="1"/>
          </p:cNvSpPr>
          <p:nvPr>
            <p:ph type="body"/>
          </p:nvPr>
        </p:nvSpPr>
        <p:spPr>
          <a:xfrm>
            <a:off x="3583440" y="4187520"/>
            <a:ext cx="2767680" cy="1850760"/>
          </a:xfrm>
          <a:prstGeom prst="rect">
            <a:avLst/>
          </a:prstGeom>
        </p:spPr>
        <p:txBody>
          <a:bodyPr lIns="0" rIns="0" tIns="0" bIns="0">
            <a:normAutofit/>
          </a:bodyPr>
          <a:p>
            <a:endParaRPr b="0" lang="en-US" sz="1800" spc="-1" strike="noStrike">
              <a:solidFill>
                <a:srgbClr val="ffffff"/>
              </a:solidFill>
              <a:latin typeface="Trebuchet MS"/>
            </a:endParaRPr>
          </a:p>
        </p:txBody>
      </p:sp>
      <p:sp>
        <p:nvSpPr>
          <p:cNvPr id="114" name="PlaceHolder 7"/>
          <p:cNvSpPr>
            <a:spLocks noGrp="1"/>
          </p:cNvSpPr>
          <p:nvPr>
            <p:ph type="body"/>
          </p:nvPr>
        </p:nvSpPr>
        <p:spPr>
          <a:xfrm>
            <a:off x="6490080" y="4187520"/>
            <a:ext cx="2767680" cy="1850760"/>
          </a:xfrm>
          <a:prstGeom prst="rect">
            <a:avLst/>
          </a:prstGeom>
        </p:spPr>
        <p:txBody>
          <a:bodyPr lIns="0" rIns="0" tIns="0" bIns="0">
            <a:normAutofit/>
          </a:bodyPr>
          <a:p>
            <a:endParaRPr b="0" lang="en-US" sz="1800" spc="-1" strike="noStrike">
              <a:solidFill>
                <a:srgbClr val="ffffff"/>
              </a:solidFill>
              <a:latin typeface="Trebuchet M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30" name="PlaceHolder 2"/>
          <p:cNvSpPr>
            <a:spLocks noGrp="1"/>
          </p:cNvSpPr>
          <p:nvPr>
            <p:ph type="body"/>
          </p:nvPr>
        </p:nvSpPr>
        <p:spPr>
          <a:xfrm>
            <a:off x="677160" y="2160720"/>
            <a:ext cx="8596440" cy="3880440"/>
          </a:xfrm>
          <a:prstGeom prst="rect">
            <a:avLst/>
          </a:prstGeom>
        </p:spPr>
        <p:txBody>
          <a:bodyPr lIns="0" rIns="0" tIns="0" bIns="0">
            <a:normAutofit/>
          </a:bodyPr>
          <a:p>
            <a:endParaRPr b="0" lang="en-US" sz="1800" spc="-1" strike="noStrike">
              <a:solidFill>
                <a:srgbClr val="ffffff"/>
              </a:solidFill>
              <a:latin typeface="Trebuchet M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32"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ffffff"/>
              </a:solidFill>
              <a:latin typeface="Trebuchet MS"/>
            </a:endParaRPr>
          </a:p>
        </p:txBody>
      </p:sp>
      <p:sp>
        <p:nvSpPr>
          <p:cNvPr id="33"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ffffff"/>
              </a:solidFill>
              <a:latin typeface="Trebuchet M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ffffff"/>
              </a:solidFill>
              <a:latin typeface="Trebuchet M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677160" y="609480"/>
            <a:ext cx="8596440" cy="61221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37"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ffffff"/>
              </a:solidFill>
              <a:latin typeface="Trebuchet MS"/>
            </a:endParaRPr>
          </a:p>
        </p:txBody>
      </p:sp>
      <p:sp>
        <p:nvSpPr>
          <p:cNvPr id="38"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ffffff"/>
              </a:solidFill>
              <a:latin typeface="Trebuchet MS"/>
            </a:endParaRPr>
          </a:p>
        </p:txBody>
      </p:sp>
      <p:sp>
        <p:nvSpPr>
          <p:cNvPr id="39"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ffffff"/>
              </a:solidFill>
              <a:latin typeface="Trebuchet M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41"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ffffff"/>
              </a:solidFill>
              <a:latin typeface="Trebuchet MS"/>
            </a:endParaRPr>
          </a:p>
        </p:txBody>
      </p:sp>
      <p:sp>
        <p:nvSpPr>
          <p:cNvPr id="42"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ffffff"/>
              </a:solidFill>
              <a:latin typeface="Trebuchet MS"/>
            </a:endParaRPr>
          </a:p>
        </p:txBody>
      </p:sp>
      <p:sp>
        <p:nvSpPr>
          <p:cNvPr id="43" name="PlaceHolder 4"/>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ffffff"/>
              </a:solidFill>
              <a:latin typeface="Trebuchet M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45"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ffffff"/>
              </a:solidFill>
              <a:latin typeface="Trebuchet MS"/>
            </a:endParaRPr>
          </a:p>
        </p:txBody>
      </p:sp>
      <p:sp>
        <p:nvSpPr>
          <p:cNvPr id="46"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ffffff"/>
              </a:solidFill>
              <a:latin typeface="Trebuchet MS"/>
            </a:endParaRPr>
          </a:p>
        </p:txBody>
      </p:sp>
      <p:sp>
        <p:nvSpPr>
          <p:cNvPr id="47" name="PlaceHolder 4"/>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ffffff"/>
              </a:solidFill>
              <a:latin typeface="Trebuchet M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c3c43"/>
        </a:solidFill>
      </p:bgPr>
    </p:bg>
    <p:spTree>
      <p:nvGrpSpPr>
        <p:cNvPr id="1" name=""/>
        <p:cNvGrpSpPr/>
        <p:nvPr/>
      </p:nvGrpSpPr>
      <p:grpSpPr>
        <a:xfrm>
          <a:off x="0" y="0"/>
          <a:ext cx="0" cy="0"/>
          <a:chOff x="0" y="0"/>
          <a:chExt cx="0" cy="0"/>
        </a:xfrm>
      </p:grpSpPr>
      <p:grpSp>
        <p:nvGrpSpPr>
          <p:cNvPr id="0" name="Group 1"/>
          <p:cNvGrpSpPr/>
          <p:nvPr/>
        </p:nvGrpSpPr>
        <p:grpSpPr>
          <a:xfrm>
            <a:off x="0" y="-8640"/>
            <a:ext cx="12191760" cy="6866640"/>
            <a:chOff x="0" y="-8640"/>
            <a:chExt cx="12191760" cy="6866640"/>
          </a:xfrm>
        </p:grpSpPr>
        <p:sp>
          <p:nvSpPr>
            <p:cNvPr id="1" name="Line 2"/>
            <p:cNvSpPr/>
            <p:nvPr/>
          </p:nvSpPr>
          <p:spPr>
            <a:xfrm>
              <a:off x="9370800" y="0"/>
              <a:ext cx="1219320" cy="6858000"/>
            </a:xfrm>
            <a:prstGeom prst="line">
              <a:avLst/>
            </a:prstGeom>
            <a:ln w="9360">
              <a:solidFill>
                <a:schemeClr val="bg1">
                  <a:lumMod val="85000"/>
                  <a:lumOff val="15000"/>
                </a:schemeClr>
              </a:solidFill>
              <a:round/>
            </a:ln>
          </p:spPr>
          <p:style>
            <a:lnRef idx="2">
              <a:schemeClr val="accent1"/>
            </a:lnRef>
            <a:fillRef idx="0">
              <a:schemeClr val="accent1"/>
            </a:fillRef>
            <a:effectRef idx="1">
              <a:schemeClr val="accent1"/>
            </a:effectRef>
            <a:fontRef idx="minor"/>
          </p:style>
        </p:sp>
        <p:sp>
          <p:nvSpPr>
            <p:cNvPr id="2" name="Line 3"/>
            <p:cNvSpPr/>
            <p:nvPr/>
          </p:nvSpPr>
          <p:spPr>
            <a:xfrm flipH="1">
              <a:off x="7425000" y="3681360"/>
              <a:ext cx="4763520" cy="3176640"/>
            </a:xfrm>
            <a:prstGeom prst="line">
              <a:avLst/>
            </a:prstGeom>
            <a:ln w="9360">
              <a:solidFill>
                <a:schemeClr val="bg1">
                  <a:lumMod val="85000"/>
                  <a:lumOff val="15000"/>
                </a:schemeClr>
              </a:solidFill>
              <a:round/>
            </a:ln>
          </p:spPr>
          <p:style>
            <a:lnRef idx="2">
              <a:schemeClr val="accent1"/>
            </a:lnRef>
            <a:fillRef idx="0">
              <a:schemeClr val="accent1"/>
            </a:fillRef>
            <a:effectRef idx="1">
              <a:schemeClr val="accent1"/>
            </a:effectRef>
            <a:fontRef idx="minor"/>
          </p:style>
        </p:sp>
        <p:sp>
          <p:nvSpPr>
            <p:cNvPr id="3"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1" name="Group 12"/>
          <p:cNvGrpSpPr/>
          <p:nvPr/>
        </p:nvGrpSpPr>
        <p:grpSpPr>
          <a:xfrm>
            <a:off x="360" y="-8640"/>
            <a:ext cx="12191400" cy="6866640"/>
            <a:chOff x="360" y="-8640"/>
            <a:chExt cx="12191400" cy="6866640"/>
          </a:xfrm>
        </p:grpSpPr>
        <p:sp>
          <p:nvSpPr>
            <p:cNvPr id="12" name="Line 13"/>
            <p:cNvSpPr/>
            <p:nvPr/>
          </p:nvSpPr>
          <p:spPr>
            <a:xfrm>
              <a:off x="9370800" y="0"/>
              <a:ext cx="1219320" cy="6858000"/>
            </a:xfrm>
            <a:prstGeom prst="line">
              <a:avLst/>
            </a:prstGeom>
            <a:ln w="9360">
              <a:solidFill>
                <a:schemeClr val="bg1">
                  <a:lumMod val="85000"/>
                  <a:lumOff val="15000"/>
                </a:schemeClr>
              </a:solidFill>
              <a:round/>
            </a:ln>
          </p:spPr>
          <p:style>
            <a:lnRef idx="2">
              <a:schemeClr val="accent1"/>
            </a:lnRef>
            <a:fillRef idx="0">
              <a:schemeClr val="accent1"/>
            </a:fillRef>
            <a:effectRef idx="1">
              <a:schemeClr val="accent1"/>
            </a:effectRef>
            <a:fontRef idx="minor"/>
          </p:style>
        </p:sp>
        <p:sp>
          <p:nvSpPr>
            <p:cNvPr id="13" name="Line 14"/>
            <p:cNvSpPr/>
            <p:nvPr/>
          </p:nvSpPr>
          <p:spPr>
            <a:xfrm flipH="1">
              <a:off x="7425000" y="3681360"/>
              <a:ext cx="4763520" cy="3176640"/>
            </a:xfrm>
            <a:prstGeom prst="line">
              <a:avLst/>
            </a:prstGeom>
            <a:ln w="9360">
              <a:solidFill>
                <a:schemeClr val="bg1">
                  <a:lumMod val="85000"/>
                  <a:lumOff val="15000"/>
                </a:schemeClr>
              </a:solidFill>
              <a:round/>
            </a:ln>
          </p:spPr>
          <p:style>
            <a:lnRef idx="2">
              <a:schemeClr val="accent1"/>
            </a:lnRef>
            <a:fillRef idx="0">
              <a:schemeClr val="accent1"/>
            </a:fillRef>
            <a:effectRef idx="1">
              <a:schemeClr val="accent1"/>
            </a:effectRef>
            <a:fontRef idx="minor"/>
          </p:style>
        </p:sp>
        <p:sp>
          <p:nvSpPr>
            <p:cNvPr id="14" name="CustomShape 15"/>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CustomShape 21"/>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CustomShape 22"/>
            <p:cNvSpPr/>
            <p:nvPr/>
          </p:nvSpPr>
          <p:spPr>
            <a:xfrm rot="10800000">
              <a:off x="360" y="360"/>
              <a:ext cx="842400" cy="5665680"/>
            </a:xfrm>
            <a:prstGeom prst="triangle">
              <a:avLst>
                <a:gd name="adj" fmla="val 100000"/>
              </a:avLst>
            </a:prstGeom>
            <a:solidFill>
              <a:schemeClr val="accent1">
                <a:alpha val="8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 name="PlaceHolder 23"/>
          <p:cNvSpPr>
            <a:spLocks noGrp="1"/>
          </p:cNvSpPr>
          <p:nvPr>
            <p:ph type="title"/>
          </p:nvPr>
        </p:nvSpPr>
        <p:spPr>
          <a:xfrm>
            <a:off x="1506960" y="2404440"/>
            <a:ext cx="7766640" cy="1645920"/>
          </a:xfrm>
          <a:prstGeom prst="rect">
            <a:avLst/>
          </a:prstGeom>
        </p:spPr>
        <p:txBody>
          <a:bodyPr anchor="b">
            <a:noAutofit/>
          </a:bodyPr>
          <a:p>
            <a:pPr algn="r">
              <a:lnSpc>
                <a:spcPct val="100000"/>
              </a:lnSpc>
            </a:pPr>
            <a:r>
              <a:rPr b="0" lang="en-US" sz="5400" spc="-1" strike="noStrike">
                <a:solidFill>
                  <a:srgbClr val="90c226"/>
                </a:solidFill>
                <a:latin typeface="Trebuchet MS"/>
              </a:rPr>
              <a:t>Click to edit Master title style</a:t>
            </a:r>
            <a:endParaRPr b="0" lang="en-US" sz="5400" spc="-1" strike="noStrike">
              <a:solidFill>
                <a:srgbClr val="ffffff"/>
              </a:solidFill>
              <a:latin typeface="Trebuchet MS"/>
            </a:endParaRPr>
          </a:p>
        </p:txBody>
      </p:sp>
      <p:sp>
        <p:nvSpPr>
          <p:cNvPr id="23" name="PlaceHolder 24"/>
          <p:cNvSpPr>
            <a:spLocks noGrp="1"/>
          </p:cNvSpPr>
          <p:nvPr>
            <p:ph type="dt"/>
          </p:nvPr>
        </p:nvSpPr>
        <p:spPr>
          <a:xfrm>
            <a:off x="7205040" y="6041520"/>
            <a:ext cx="911520" cy="364680"/>
          </a:xfrm>
          <a:prstGeom prst="rect">
            <a:avLst/>
          </a:prstGeom>
        </p:spPr>
        <p:txBody>
          <a:bodyPr anchor="ctr">
            <a:noAutofit/>
          </a:bodyPr>
          <a:p>
            <a:pPr algn="r">
              <a:lnSpc>
                <a:spcPct val="100000"/>
              </a:lnSpc>
            </a:pPr>
            <a:fld id="{927EF39B-91D6-447D-ABAE-105423AD2C99}" type="datetime">
              <a:rPr b="0" lang="en-IN" sz="900" spc="-1" strike="noStrike">
                <a:solidFill>
                  <a:srgbClr val="ffffff"/>
                </a:solidFill>
                <a:latin typeface="Trebuchet MS"/>
              </a:rPr>
              <a:t>30/03/21</a:t>
            </a:fld>
            <a:endParaRPr b="0" lang="en-IN" sz="900" spc="-1" strike="noStrike">
              <a:latin typeface="Times New Roman"/>
            </a:endParaRPr>
          </a:p>
        </p:txBody>
      </p:sp>
      <p:sp>
        <p:nvSpPr>
          <p:cNvPr id="24" name="PlaceHolder 25"/>
          <p:cNvSpPr>
            <a:spLocks noGrp="1"/>
          </p:cNvSpPr>
          <p:nvPr>
            <p:ph type="ftr"/>
          </p:nvPr>
        </p:nvSpPr>
        <p:spPr>
          <a:xfrm>
            <a:off x="677160" y="6041520"/>
            <a:ext cx="6297120" cy="364680"/>
          </a:xfrm>
          <a:prstGeom prst="rect">
            <a:avLst/>
          </a:prstGeom>
        </p:spPr>
        <p:txBody>
          <a:bodyPr anchor="ctr">
            <a:noAutofit/>
          </a:bodyPr>
          <a:p>
            <a:endParaRPr b="0" lang="en-IN" sz="2400" spc="-1" strike="noStrike">
              <a:latin typeface="Times New Roman"/>
            </a:endParaRPr>
          </a:p>
        </p:txBody>
      </p:sp>
      <p:sp>
        <p:nvSpPr>
          <p:cNvPr id="25" name="PlaceHolder 26"/>
          <p:cNvSpPr>
            <a:spLocks noGrp="1"/>
          </p:cNvSpPr>
          <p:nvPr>
            <p:ph type="sldNum"/>
          </p:nvPr>
        </p:nvSpPr>
        <p:spPr>
          <a:xfrm>
            <a:off x="8590680" y="6041520"/>
            <a:ext cx="682920" cy="364680"/>
          </a:xfrm>
          <a:prstGeom prst="rect">
            <a:avLst/>
          </a:prstGeom>
        </p:spPr>
        <p:txBody>
          <a:bodyPr anchor="ctr">
            <a:noAutofit/>
          </a:bodyPr>
          <a:p>
            <a:pPr algn="r">
              <a:lnSpc>
                <a:spcPct val="100000"/>
              </a:lnSpc>
            </a:pPr>
            <a:fld id="{58B5C6B8-7DA0-4793-B809-6CD8FF8C66AB}" type="slidenum">
              <a:rPr b="0" lang="en-IN" sz="900" spc="-1" strike="noStrike">
                <a:solidFill>
                  <a:srgbClr val="90c226"/>
                </a:solidFill>
                <a:latin typeface="Trebuchet MS"/>
              </a:rPr>
              <a:t>&lt;number&gt;</a:t>
            </a:fld>
            <a:endParaRPr b="0" lang="en-IN" sz="900" spc="-1" strike="noStrike">
              <a:latin typeface="Times New Roman"/>
            </a:endParaRPr>
          </a:p>
        </p:txBody>
      </p:sp>
      <p:sp>
        <p:nvSpPr>
          <p:cNvPr id="26" name="PlaceHolder 2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Trebuchet MS"/>
              </a:rPr>
              <a:t>Click to edit the outline text format</a:t>
            </a:r>
            <a:endParaRPr b="0" lang="en-US" sz="1800" spc="-1" strike="noStrike">
              <a:solidFill>
                <a:srgbClr val="ffffff"/>
              </a:solidFill>
              <a:latin typeface="Trebuchet MS"/>
            </a:endParaRPr>
          </a:p>
          <a:p>
            <a:pPr lvl="1" marL="864000" indent="-324000">
              <a:spcBef>
                <a:spcPts val="1134"/>
              </a:spcBef>
              <a:buClr>
                <a:srgbClr val="ffffff"/>
              </a:buClr>
              <a:buSzPct val="75000"/>
              <a:buFont typeface="Symbol" charset="2"/>
              <a:buChar char=""/>
            </a:pPr>
            <a:r>
              <a:rPr b="0" lang="en-US" sz="1400" spc="-1" strike="noStrike">
                <a:solidFill>
                  <a:srgbClr val="ffffff"/>
                </a:solidFill>
                <a:latin typeface="Trebuchet MS"/>
              </a:rPr>
              <a:t>Second Outline Level</a:t>
            </a:r>
            <a:endParaRPr b="0" lang="en-US" sz="1400" spc="-1" strike="noStrike">
              <a:solidFill>
                <a:srgbClr val="ffffff"/>
              </a:solidFill>
              <a:latin typeface="Trebuchet MS"/>
            </a:endParaRPr>
          </a:p>
          <a:p>
            <a:pPr lvl="2" marL="1296000" indent="-288000">
              <a:spcBef>
                <a:spcPts val="850"/>
              </a:spcBef>
              <a:buClr>
                <a:srgbClr val="ffffff"/>
              </a:buClr>
              <a:buSzPct val="45000"/>
              <a:buFont typeface="Wingdings" charset="2"/>
              <a:buChar char=""/>
            </a:pPr>
            <a:r>
              <a:rPr b="0" lang="en-US" sz="1200" spc="-1" strike="noStrike">
                <a:solidFill>
                  <a:srgbClr val="ffffff"/>
                </a:solidFill>
                <a:latin typeface="Trebuchet MS"/>
              </a:rPr>
              <a:t>Third Outline Level</a:t>
            </a:r>
            <a:endParaRPr b="0" lang="en-US" sz="1200" spc="-1" strike="noStrike">
              <a:solidFill>
                <a:srgbClr val="ffffff"/>
              </a:solidFill>
              <a:latin typeface="Trebuchet MS"/>
            </a:endParaRPr>
          </a:p>
          <a:p>
            <a:pPr lvl="3" marL="1728000" indent="-216000">
              <a:spcBef>
                <a:spcPts val="567"/>
              </a:spcBef>
              <a:buClr>
                <a:srgbClr val="ffffff"/>
              </a:buClr>
              <a:buSzPct val="75000"/>
              <a:buFont typeface="Symbol" charset="2"/>
              <a:buChar char=""/>
            </a:pPr>
            <a:r>
              <a:rPr b="0" lang="en-US" sz="1200" spc="-1" strike="noStrike">
                <a:solidFill>
                  <a:srgbClr val="ffffff"/>
                </a:solidFill>
                <a:latin typeface="Trebuchet MS"/>
              </a:rPr>
              <a:t>Fourth Outline Level</a:t>
            </a:r>
            <a:endParaRPr b="0" lang="en-US" sz="1200" spc="-1" strike="noStrike">
              <a:solidFill>
                <a:srgbClr val="ffffff"/>
              </a:solidFill>
              <a:latin typeface="Trebuchet MS"/>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Trebuchet MS"/>
              </a:rPr>
              <a:t>Fifth Outline Level</a:t>
            </a:r>
            <a:endParaRPr b="0" lang="en-US" sz="2000" spc="-1" strike="noStrike">
              <a:solidFill>
                <a:srgbClr val="ffffff"/>
              </a:solidFill>
              <a:latin typeface="Trebuchet MS"/>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Trebuchet MS"/>
              </a:rPr>
              <a:t>Sixth Outline Level</a:t>
            </a:r>
            <a:endParaRPr b="0" lang="en-US" sz="2000" spc="-1" strike="noStrike">
              <a:solidFill>
                <a:srgbClr val="ffffff"/>
              </a:solidFill>
              <a:latin typeface="Trebuchet MS"/>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Trebuchet MS"/>
              </a:rPr>
              <a:t>Seventh Outline Level</a:t>
            </a:r>
            <a:endParaRPr b="0" lang="en-US" sz="2000" spc="-1" strike="noStrike">
              <a:solidFill>
                <a:srgbClr val="ffffff"/>
              </a:solidFill>
              <a:latin typeface="Trebuchet M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c3c43"/>
        </a:solidFill>
      </p:bgPr>
    </p:bg>
    <p:spTree>
      <p:nvGrpSpPr>
        <p:cNvPr id="1" name=""/>
        <p:cNvGrpSpPr/>
        <p:nvPr/>
      </p:nvGrpSpPr>
      <p:grpSpPr>
        <a:xfrm>
          <a:off x="0" y="0"/>
          <a:ext cx="0" cy="0"/>
          <a:chOff x="0" y="0"/>
          <a:chExt cx="0" cy="0"/>
        </a:xfrm>
      </p:grpSpPr>
      <p:grpSp>
        <p:nvGrpSpPr>
          <p:cNvPr id="63" name="Group 1"/>
          <p:cNvGrpSpPr/>
          <p:nvPr/>
        </p:nvGrpSpPr>
        <p:grpSpPr>
          <a:xfrm>
            <a:off x="0" y="-8640"/>
            <a:ext cx="12191760" cy="6866640"/>
            <a:chOff x="0" y="-8640"/>
            <a:chExt cx="12191760" cy="6866640"/>
          </a:xfrm>
        </p:grpSpPr>
        <p:sp>
          <p:nvSpPr>
            <p:cNvPr id="64" name="Line 2"/>
            <p:cNvSpPr/>
            <p:nvPr/>
          </p:nvSpPr>
          <p:spPr>
            <a:xfrm>
              <a:off x="9370800" y="0"/>
              <a:ext cx="1219320" cy="6858000"/>
            </a:xfrm>
            <a:prstGeom prst="line">
              <a:avLst/>
            </a:prstGeom>
            <a:ln w="9360">
              <a:solidFill>
                <a:schemeClr val="bg1">
                  <a:lumMod val="85000"/>
                  <a:lumOff val="15000"/>
                </a:schemeClr>
              </a:solidFill>
              <a:round/>
            </a:ln>
          </p:spPr>
          <p:style>
            <a:lnRef idx="2">
              <a:schemeClr val="accent1"/>
            </a:lnRef>
            <a:fillRef idx="0">
              <a:schemeClr val="accent1"/>
            </a:fillRef>
            <a:effectRef idx="1">
              <a:schemeClr val="accent1"/>
            </a:effectRef>
            <a:fontRef idx="minor"/>
          </p:style>
        </p:sp>
        <p:sp>
          <p:nvSpPr>
            <p:cNvPr id="65" name="Line 3"/>
            <p:cNvSpPr/>
            <p:nvPr/>
          </p:nvSpPr>
          <p:spPr>
            <a:xfrm flipH="1">
              <a:off x="7425000" y="3681360"/>
              <a:ext cx="4763520" cy="3176640"/>
            </a:xfrm>
            <a:prstGeom prst="line">
              <a:avLst/>
            </a:prstGeom>
            <a:ln w="9360">
              <a:solidFill>
                <a:schemeClr val="bg1">
                  <a:lumMod val="85000"/>
                  <a:lumOff val="15000"/>
                </a:schemeClr>
              </a:solidFill>
              <a:round/>
            </a:ln>
          </p:spPr>
          <p:style>
            <a:lnRef idx="2">
              <a:schemeClr val="accent1"/>
            </a:lnRef>
            <a:fillRef idx="0">
              <a:schemeClr val="accent1"/>
            </a:fillRef>
            <a:effectRef idx="1">
              <a:schemeClr val="accent1"/>
            </a:effectRef>
            <a:fontRef idx="minor"/>
          </p:style>
        </p:sp>
        <p:sp>
          <p:nvSpPr>
            <p:cNvPr id="66"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1"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2"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3"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74" name="PlaceHolder 12"/>
          <p:cNvSpPr>
            <a:spLocks noGrp="1"/>
          </p:cNvSpPr>
          <p:nvPr>
            <p:ph type="title"/>
          </p:nvPr>
        </p:nvSpPr>
        <p:spPr>
          <a:xfrm>
            <a:off x="677160" y="609480"/>
            <a:ext cx="8596440" cy="1320480"/>
          </a:xfrm>
          <a:prstGeom prst="rect">
            <a:avLst/>
          </a:prstGeom>
        </p:spPr>
        <p:txBody>
          <a:bodyPr>
            <a:normAutofit/>
          </a:bodyPr>
          <a:p>
            <a:pPr>
              <a:lnSpc>
                <a:spcPct val="100000"/>
              </a:lnSpc>
            </a:pPr>
            <a:r>
              <a:rPr b="0" lang="en-US" sz="3600" spc="-1" strike="noStrike">
                <a:solidFill>
                  <a:srgbClr val="90c226"/>
                </a:solidFill>
                <a:latin typeface="Trebuchet MS"/>
              </a:rPr>
              <a:t>Click to edit Master title style</a:t>
            </a:r>
            <a:endParaRPr b="0" lang="en-US" sz="3600" spc="-1" strike="noStrike">
              <a:solidFill>
                <a:srgbClr val="ffffff"/>
              </a:solidFill>
              <a:latin typeface="Trebuchet MS"/>
            </a:endParaRPr>
          </a:p>
        </p:txBody>
      </p:sp>
      <p:sp>
        <p:nvSpPr>
          <p:cNvPr id="75" name="PlaceHolder 13"/>
          <p:cNvSpPr>
            <a:spLocks noGrp="1"/>
          </p:cNvSpPr>
          <p:nvPr>
            <p:ph type="body"/>
          </p:nvPr>
        </p:nvSpPr>
        <p:spPr>
          <a:xfrm>
            <a:off x="677160" y="2160720"/>
            <a:ext cx="8596440" cy="3880440"/>
          </a:xfrm>
          <a:prstGeom prst="rect">
            <a:avLst/>
          </a:prstGeom>
        </p:spPr>
        <p:txBody>
          <a:bodyPr>
            <a:no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Edit Master text styles</a:t>
            </a:r>
            <a:endParaRPr b="0" lang="en-US" sz="1800" spc="-1" strike="noStrike">
              <a:solidFill>
                <a:srgbClr val="ffffff"/>
              </a:solidFill>
              <a:latin typeface="Trebuchet MS"/>
            </a:endParaRPr>
          </a:p>
          <a:p>
            <a:pPr lvl="1" marL="743040" indent="-285480">
              <a:lnSpc>
                <a:spcPct val="100000"/>
              </a:lnSpc>
              <a:spcBef>
                <a:spcPts val="1001"/>
              </a:spcBef>
              <a:buClr>
                <a:srgbClr val="90c226"/>
              </a:buClr>
              <a:buSzPct val="80000"/>
              <a:buFont typeface="Wingdings 3" charset="2"/>
              <a:buChar char=""/>
            </a:pPr>
            <a:r>
              <a:rPr b="0" lang="en-US" sz="1600" spc="-1" strike="noStrike">
                <a:solidFill>
                  <a:srgbClr val="ffffff"/>
                </a:solidFill>
                <a:latin typeface="Trebuchet MS"/>
              </a:rPr>
              <a:t>Second level</a:t>
            </a:r>
            <a:endParaRPr b="0" lang="en-US" sz="1600" spc="-1" strike="noStrike">
              <a:solidFill>
                <a:srgbClr val="ffffff"/>
              </a:solidFill>
              <a:latin typeface="Trebuchet MS"/>
            </a:endParaRPr>
          </a:p>
          <a:p>
            <a:pPr lvl="2" marL="1143000" indent="-228240">
              <a:lnSpc>
                <a:spcPct val="100000"/>
              </a:lnSpc>
              <a:spcBef>
                <a:spcPts val="1001"/>
              </a:spcBef>
              <a:buClr>
                <a:srgbClr val="90c226"/>
              </a:buClr>
              <a:buSzPct val="80000"/>
              <a:buFont typeface="Wingdings 3" charset="2"/>
              <a:buChar char=""/>
            </a:pPr>
            <a:r>
              <a:rPr b="0" lang="en-US" sz="1400" spc="-1" strike="noStrike">
                <a:solidFill>
                  <a:srgbClr val="ffffff"/>
                </a:solidFill>
                <a:latin typeface="Trebuchet MS"/>
              </a:rPr>
              <a:t>Third level</a:t>
            </a:r>
            <a:endParaRPr b="0" lang="en-US" sz="1400" spc="-1" strike="noStrike">
              <a:solidFill>
                <a:srgbClr val="ffffff"/>
              </a:solidFill>
              <a:latin typeface="Trebuchet MS"/>
            </a:endParaRPr>
          </a:p>
          <a:p>
            <a:pPr lvl="3" marL="1600200" indent="-228240">
              <a:lnSpc>
                <a:spcPct val="100000"/>
              </a:lnSpc>
              <a:spcBef>
                <a:spcPts val="1001"/>
              </a:spcBef>
              <a:buClr>
                <a:srgbClr val="90c226"/>
              </a:buClr>
              <a:buSzPct val="80000"/>
              <a:buFont typeface="Wingdings 3" charset="2"/>
              <a:buChar char=""/>
            </a:pPr>
            <a:r>
              <a:rPr b="0" lang="en-US" sz="1200" spc="-1" strike="noStrike">
                <a:solidFill>
                  <a:srgbClr val="ffffff"/>
                </a:solidFill>
                <a:latin typeface="Trebuchet MS"/>
              </a:rPr>
              <a:t>Fourth level</a:t>
            </a:r>
            <a:endParaRPr b="0" lang="en-US" sz="1200" spc="-1" strike="noStrike">
              <a:solidFill>
                <a:srgbClr val="ffffff"/>
              </a:solidFill>
              <a:latin typeface="Trebuchet MS"/>
            </a:endParaRPr>
          </a:p>
          <a:p>
            <a:pPr lvl="4" marL="2057400" indent="-228240">
              <a:lnSpc>
                <a:spcPct val="100000"/>
              </a:lnSpc>
              <a:spcBef>
                <a:spcPts val="1001"/>
              </a:spcBef>
              <a:buClr>
                <a:srgbClr val="90c226"/>
              </a:buClr>
              <a:buSzPct val="80000"/>
              <a:buFont typeface="Wingdings 3" charset="2"/>
              <a:buChar char=""/>
            </a:pPr>
            <a:r>
              <a:rPr b="0" lang="en-US" sz="1200" spc="-1" strike="noStrike">
                <a:solidFill>
                  <a:srgbClr val="ffffff"/>
                </a:solidFill>
                <a:latin typeface="Trebuchet MS"/>
              </a:rPr>
              <a:t>Fifth level</a:t>
            </a:r>
            <a:endParaRPr b="0" lang="en-US" sz="1200" spc="-1" strike="noStrike">
              <a:solidFill>
                <a:srgbClr val="ffffff"/>
              </a:solidFill>
              <a:latin typeface="Trebuchet MS"/>
            </a:endParaRPr>
          </a:p>
        </p:txBody>
      </p:sp>
      <p:sp>
        <p:nvSpPr>
          <p:cNvPr id="76" name="PlaceHolder 14"/>
          <p:cNvSpPr>
            <a:spLocks noGrp="1"/>
          </p:cNvSpPr>
          <p:nvPr>
            <p:ph type="dt"/>
          </p:nvPr>
        </p:nvSpPr>
        <p:spPr>
          <a:xfrm>
            <a:off x="7205040" y="6041520"/>
            <a:ext cx="911520" cy="364680"/>
          </a:xfrm>
          <a:prstGeom prst="rect">
            <a:avLst/>
          </a:prstGeom>
        </p:spPr>
        <p:txBody>
          <a:bodyPr anchor="ctr">
            <a:noAutofit/>
          </a:bodyPr>
          <a:p>
            <a:pPr algn="r">
              <a:lnSpc>
                <a:spcPct val="100000"/>
              </a:lnSpc>
            </a:pPr>
            <a:fld id="{40C01B8F-170A-4802-9D0C-00BAE2BF5C83}" type="datetime">
              <a:rPr b="0" lang="en-IN" sz="900" spc="-1" strike="noStrike">
                <a:solidFill>
                  <a:srgbClr val="ffffff"/>
                </a:solidFill>
                <a:latin typeface="Trebuchet MS"/>
              </a:rPr>
              <a:t>30/03/21</a:t>
            </a:fld>
            <a:endParaRPr b="0" lang="en-IN" sz="900" spc="-1" strike="noStrike">
              <a:latin typeface="Times New Roman"/>
            </a:endParaRPr>
          </a:p>
        </p:txBody>
      </p:sp>
      <p:sp>
        <p:nvSpPr>
          <p:cNvPr id="77" name="PlaceHolder 15"/>
          <p:cNvSpPr>
            <a:spLocks noGrp="1"/>
          </p:cNvSpPr>
          <p:nvPr>
            <p:ph type="ftr"/>
          </p:nvPr>
        </p:nvSpPr>
        <p:spPr>
          <a:xfrm>
            <a:off x="677160" y="6041520"/>
            <a:ext cx="6297120" cy="364680"/>
          </a:xfrm>
          <a:prstGeom prst="rect">
            <a:avLst/>
          </a:prstGeom>
        </p:spPr>
        <p:txBody>
          <a:bodyPr anchor="ctr">
            <a:noAutofit/>
          </a:bodyPr>
          <a:p>
            <a:endParaRPr b="0" lang="en-IN" sz="2400" spc="-1" strike="noStrike">
              <a:latin typeface="Times New Roman"/>
            </a:endParaRPr>
          </a:p>
        </p:txBody>
      </p:sp>
      <p:sp>
        <p:nvSpPr>
          <p:cNvPr id="78" name="PlaceHolder 16"/>
          <p:cNvSpPr>
            <a:spLocks noGrp="1"/>
          </p:cNvSpPr>
          <p:nvPr>
            <p:ph type="sldNum"/>
          </p:nvPr>
        </p:nvSpPr>
        <p:spPr>
          <a:xfrm>
            <a:off x="8590680" y="6041520"/>
            <a:ext cx="682920" cy="364680"/>
          </a:xfrm>
          <a:prstGeom prst="rect">
            <a:avLst/>
          </a:prstGeom>
        </p:spPr>
        <p:txBody>
          <a:bodyPr anchor="ctr">
            <a:noAutofit/>
          </a:bodyPr>
          <a:p>
            <a:pPr algn="r">
              <a:lnSpc>
                <a:spcPct val="100000"/>
              </a:lnSpc>
            </a:pPr>
            <a:fld id="{C74AD34D-6B17-43DE-AFF6-91B3679DBBCF}" type="slidenum">
              <a:rPr b="0" lang="en-IN" sz="900" spc="-1" strike="noStrike">
                <a:solidFill>
                  <a:srgbClr val="90c226"/>
                </a:solidFill>
                <a:latin typeface="Trebuchet MS"/>
              </a:rPr>
              <a:t>&lt;number&gt;</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1506960" y="1602360"/>
            <a:ext cx="7766640" cy="1645920"/>
          </a:xfrm>
          <a:prstGeom prst="rect">
            <a:avLst/>
          </a:prstGeom>
          <a:noFill/>
          <a:ln>
            <a:noFill/>
          </a:ln>
        </p:spPr>
        <p:txBody>
          <a:bodyPr anchor="b">
            <a:noAutofit/>
          </a:bodyPr>
          <a:p>
            <a:pPr algn="ctr">
              <a:lnSpc>
                <a:spcPct val="100000"/>
              </a:lnSpc>
            </a:pPr>
            <a:r>
              <a:rPr b="0" lang="en-US" sz="5400" spc="-1" strike="noStrike">
                <a:solidFill>
                  <a:srgbClr val="90c226"/>
                </a:solidFill>
                <a:latin typeface="Trebuchet MS"/>
              </a:rPr>
              <a:t>Disaster Management</a:t>
            </a:r>
            <a:endParaRPr b="0" lang="en-US" sz="5400" spc="-1" strike="noStrike">
              <a:solidFill>
                <a:srgbClr val="ffffff"/>
              </a:solidFill>
              <a:latin typeface="Trebuchet MS"/>
            </a:endParaRPr>
          </a:p>
        </p:txBody>
      </p:sp>
      <p:sp>
        <p:nvSpPr>
          <p:cNvPr id="116" name="TextShape 2"/>
          <p:cNvSpPr txBox="1"/>
          <p:nvPr/>
        </p:nvSpPr>
        <p:spPr>
          <a:xfrm>
            <a:off x="1506960" y="4050720"/>
            <a:ext cx="7766640" cy="1096560"/>
          </a:xfrm>
          <a:prstGeom prst="rect">
            <a:avLst/>
          </a:prstGeom>
          <a:noFill/>
          <a:ln>
            <a:noFill/>
          </a:ln>
        </p:spPr>
        <p:txBody>
          <a:bodyPr>
            <a:normAutofit/>
          </a:bodyPr>
          <a:p>
            <a:pPr algn="ct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90c226"/>
                </a:solidFill>
                <a:latin typeface="Trebuchet MS"/>
              </a:rPr>
              <a:t>                     </a:t>
            </a:r>
            <a:r>
              <a:rPr b="0" lang="en-US" sz="3600" spc="-1" strike="noStrike">
                <a:solidFill>
                  <a:srgbClr val="90c226"/>
                </a:solidFill>
                <a:latin typeface="Trebuchet MS"/>
              </a:rPr>
              <a:t>Earthquakes</a:t>
            </a:r>
            <a:endParaRPr b="0" lang="en-US" sz="3600" spc="-1" strike="noStrike">
              <a:solidFill>
                <a:srgbClr val="ffffff"/>
              </a:solidFill>
              <a:latin typeface="Trebuchet MS"/>
            </a:endParaRPr>
          </a:p>
        </p:txBody>
      </p:sp>
      <p:sp>
        <p:nvSpPr>
          <p:cNvPr id="141" name="TextShape 2"/>
          <p:cNvSpPr txBox="1"/>
          <p:nvPr/>
        </p:nvSpPr>
        <p:spPr>
          <a:xfrm>
            <a:off x="169200" y="1620720"/>
            <a:ext cx="7759800" cy="4574880"/>
          </a:xfrm>
          <a:prstGeom prst="rect">
            <a:avLst/>
          </a:prstGeom>
          <a:no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Earthquakes are the vibrations caused by rocks breaking under stress. The underground surface along which the rock breaks and moves is called a fault plane.</a:t>
            </a:r>
            <a:endParaRPr b="0" lang="en-US" sz="1800" spc="-1" strike="noStrike">
              <a:solidFill>
                <a:srgbClr val="ffffff"/>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The size or magnitude of earthquakes is determined by measuring the amplitude of the seismic waves recorded on a seismograph and the distance of the seismograph from the earthquake. These are put into a formula which converts them to a magnitude, which is a measure of the energy released by the earthquake. For every unit increase in magnitude, there is roughly a thirty-fold increase in the energy released. For instance, a magnitude 6.0 earthquake releases approximately 30 times more energy than a magnitude 5.0 earthquake, while a magnitude 7.0 earthquake releases approximately 900 times (30x30) more energy than a magnitude 5.0.</a:t>
            </a:r>
            <a:endParaRPr b="0" lang="en-US" sz="1800" spc="-1" strike="noStrike">
              <a:solidFill>
                <a:srgbClr val="ffffff"/>
              </a:solidFill>
              <a:latin typeface="Trebuchet MS"/>
            </a:endParaRPr>
          </a:p>
          <a:p>
            <a:pPr>
              <a:lnSpc>
                <a:spcPct val="100000"/>
              </a:lnSpc>
              <a:spcBef>
                <a:spcPts val="1001"/>
              </a:spcBef>
            </a:pPr>
            <a:endParaRPr b="0" lang="en-US" sz="1800" spc="-1" strike="noStrike">
              <a:solidFill>
                <a:srgbClr val="ffffff"/>
              </a:solidFill>
              <a:latin typeface="Trebuchet MS"/>
            </a:endParaRPr>
          </a:p>
        </p:txBody>
      </p:sp>
      <p:pic>
        <p:nvPicPr>
          <p:cNvPr id="142" name="Picture 3" descr=""/>
          <p:cNvPicPr/>
          <p:nvPr/>
        </p:nvPicPr>
        <p:blipFill>
          <a:blip r:embed="rId1"/>
          <a:stretch/>
        </p:blipFill>
        <p:spPr>
          <a:xfrm>
            <a:off x="7820280" y="2183040"/>
            <a:ext cx="4371480" cy="281232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90c226"/>
                </a:solidFill>
                <a:latin typeface="Trebuchet MS"/>
              </a:rPr>
              <a:t>What Government Should Do</a:t>
            </a:r>
            <a:endParaRPr b="0" lang="en-US" sz="3600" spc="-1" strike="noStrike">
              <a:solidFill>
                <a:srgbClr val="ffffff"/>
              </a:solidFill>
              <a:latin typeface="Trebuchet MS"/>
            </a:endParaRPr>
          </a:p>
        </p:txBody>
      </p:sp>
      <p:sp>
        <p:nvSpPr>
          <p:cNvPr id="144" name="TextShape 2"/>
          <p:cNvSpPr txBox="1"/>
          <p:nvPr/>
        </p:nvSpPr>
        <p:spPr>
          <a:xfrm>
            <a:off x="677160" y="2160720"/>
            <a:ext cx="7240680" cy="3880440"/>
          </a:xfrm>
          <a:prstGeom prst="rect">
            <a:avLst/>
          </a:prstGeom>
          <a:noFill/>
          <a:ln>
            <a:noFill/>
          </a:ln>
        </p:spPr>
        <p:txBody>
          <a:bodyPr>
            <a:no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In the immediate aftermath of a disaster, federal assistance is made available only after a formal request has been made by a state’s governor. The extent or the impact of a natural or man-made event can qualify a region of a state to be declared a disaster. The President makes this declaration, and once made, it initiates the efforts of the Federal Emergency Management Agency, known as FEMA. FEMA reacts as quickly as possible to the devastation caused by a disaster to provide immediate aid and relief to those affected; this is known as the disaster response phase. After the disaster is over and it is time to rebuild, the recovery phase begins, and with it come additional sources of aid.</a:t>
            </a:r>
            <a:endParaRPr b="0" lang="en-US" sz="1800" spc="-1" strike="noStrike">
              <a:solidFill>
                <a:srgbClr val="ffffff"/>
              </a:solidFill>
              <a:latin typeface="Trebuchet MS"/>
            </a:endParaRPr>
          </a:p>
        </p:txBody>
      </p:sp>
      <p:pic>
        <p:nvPicPr>
          <p:cNvPr id="145" name="Picture 3" descr=""/>
          <p:cNvPicPr/>
          <p:nvPr/>
        </p:nvPicPr>
        <p:blipFill>
          <a:blip r:embed="rId1"/>
          <a:stretch/>
        </p:blipFill>
        <p:spPr>
          <a:xfrm>
            <a:off x="8994600" y="609480"/>
            <a:ext cx="3076560" cy="1973880"/>
          </a:xfrm>
          <a:prstGeom prst="rect">
            <a:avLst/>
          </a:prstGeom>
          <a:ln>
            <a:noFill/>
          </a:ln>
        </p:spPr>
      </p:pic>
      <p:pic>
        <p:nvPicPr>
          <p:cNvPr id="146" name="Picture 4" descr=""/>
          <p:cNvPicPr/>
          <p:nvPr/>
        </p:nvPicPr>
        <p:blipFill>
          <a:blip r:embed="rId2"/>
          <a:stretch/>
        </p:blipFill>
        <p:spPr>
          <a:xfrm>
            <a:off x="7918560" y="3444120"/>
            <a:ext cx="4273200" cy="30510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90c226"/>
                </a:solidFill>
                <a:latin typeface="Trebuchet MS"/>
              </a:rPr>
              <a:t>            </a:t>
            </a:r>
            <a:r>
              <a:rPr b="0" lang="en-US" sz="3600" spc="-1" strike="noStrike">
                <a:solidFill>
                  <a:srgbClr val="90c226"/>
                </a:solidFill>
                <a:latin typeface="Trebuchet MS"/>
              </a:rPr>
              <a:t>What We Can Do</a:t>
            </a:r>
            <a:endParaRPr b="0" lang="en-US" sz="3600" spc="-1" strike="noStrike">
              <a:solidFill>
                <a:srgbClr val="ffffff"/>
              </a:solidFill>
              <a:latin typeface="Trebuchet MS"/>
            </a:endParaRPr>
          </a:p>
        </p:txBody>
      </p:sp>
      <p:sp>
        <p:nvSpPr>
          <p:cNvPr id="148" name="TextShape 2"/>
          <p:cNvSpPr txBox="1"/>
          <p:nvPr/>
        </p:nvSpPr>
        <p:spPr>
          <a:xfrm>
            <a:off x="677160" y="2160720"/>
            <a:ext cx="8596440" cy="3880440"/>
          </a:xfrm>
          <a:prstGeom prst="rect">
            <a:avLst/>
          </a:prstGeom>
          <a:noFill/>
          <a:ln>
            <a:noFill/>
          </a:ln>
        </p:spPr>
        <p:txBody>
          <a:bodyPr>
            <a:no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Staying aware of the signs around us.</a:t>
            </a:r>
            <a:endParaRPr b="0" lang="en-US" sz="1800" spc="-1" strike="noStrike">
              <a:solidFill>
                <a:srgbClr val="ffffff"/>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Irregular behaviour of animals.</a:t>
            </a:r>
            <a:endParaRPr b="0" lang="en-US" sz="1800" spc="-1" strike="noStrike">
              <a:solidFill>
                <a:srgbClr val="ffffff"/>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Slight tremors.</a:t>
            </a:r>
            <a:endParaRPr b="0" lang="en-US" sz="1800" spc="-1" strike="noStrike">
              <a:solidFill>
                <a:srgbClr val="ffffff"/>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Reading on the Richter scale.</a:t>
            </a:r>
            <a:endParaRPr b="0" lang="en-US" sz="1800" spc="-1" strike="noStrike">
              <a:solidFill>
                <a:srgbClr val="ffffff"/>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Being aware of what to do during whichever circumstances.</a:t>
            </a:r>
            <a:endParaRPr b="0" lang="en-US" sz="1800" spc="-1" strike="noStrike">
              <a:solidFill>
                <a:srgbClr val="ffffff"/>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During a disaster, while you are in a house . Just take some blankets and some eating items for your family so that you’ll all can survive . Leave all the other belongings back, Because the more you carry with you the difficult it is to escape.</a:t>
            </a:r>
            <a:endParaRPr b="0" lang="en-US" sz="1800" spc="-1" strike="noStrike">
              <a:solidFill>
                <a:srgbClr val="ffffff"/>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Duking down things while a earthquake takes place</a:t>
            </a:r>
            <a:endParaRPr b="0" lang="en-US" sz="1800" spc="-1" strike="noStrike">
              <a:solidFill>
                <a:srgbClr val="ffffff"/>
              </a:solidFill>
              <a:latin typeface="Trebuchet MS"/>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90c226"/>
                </a:solidFill>
                <a:latin typeface="Trebuchet MS"/>
              </a:rPr>
              <a:t>Planning In Disaster Prone Areas</a:t>
            </a:r>
            <a:endParaRPr b="0" lang="en-US" sz="3600" spc="-1" strike="noStrike">
              <a:solidFill>
                <a:srgbClr val="ffffff"/>
              </a:solidFill>
              <a:latin typeface="Trebuchet MS"/>
            </a:endParaRPr>
          </a:p>
        </p:txBody>
      </p:sp>
      <p:sp>
        <p:nvSpPr>
          <p:cNvPr id="150" name="TextShape 2"/>
          <p:cNvSpPr txBox="1"/>
          <p:nvPr/>
        </p:nvSpPr>
        <p:spPr>
          <a:xfrm>
            <a:off x="677160" y="2160720"/>
            <a:ext cx="8596440" cy="3880440"/>
          </a:xfrm>
          <a:prstGeom prst="rect">
            <a:avLst/>
          </a:prstGeom>
          <a:noFill/>
          <a:ln>
            <a:noFill/>
          </a:ln>
        </p:spPr>
        <p:txBody>
          <a:bodyPr>
            <a:no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It has been recognized that the available scientific knowledge is not being fully utilized in forecasting the hazards, estimating the risks, and getting the necessary outreach for the benefit of the public, particularly in a large part of the area covered by Asia and the Pacific. It is important to stress: </a:t>
            </a:r>
            <a:endParaRPr b="0" lang="en-US" sz="1800" spc="-1" strike="noStrike">
              <a:solidFill>
                <a:srgbClr val="ffffff"/>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1. disaster risk reduction and management;</a:t>
            </a:r>
            <a:endParaRPr b="0" lang="en-US" sz="1800" spc="-1" strike="noStrike">
              <a:solidFill>
                <a:srgbClr val="ffffff"/>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2. the role of social sciences in understanding hazards and their mitigation; </a:t>
            </a:r>
            <a:endParaRPr b="0" lang="en-US" sz="1800" spc="-1" strike="noStrike">
              <a:solidFill>
                <a:srgbClr val="ffffff"/>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3. the role of the private sector and civil societies; </a:t>
            </a:r>
            <a:endParaRPr b="0" lang="en-US" sz="1800" spc="-1" strike="noStrike">
              <a:solidFill>
                <a:srgbClr val="ffffff"/>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4. building and enhancing regional capacity for disaster reduction; </a:t>
            </a:r>
            <a:endParaRPr b="0" lang="en-US" sz="1800" spc="-1" strike="noStrike">
              <a:solidFill>
                <a:srgbClr val="ffffff"/>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5. building self-sustaining capacity at various levels for different hazards;</a:t>
            </a:r>
            <a:endParaRPr b="0" lang="en-US" sz="1800" spc="-1" strike="noStrike">
              <a:solidFill>
                <a:srgbClr val="ffffff"/>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6. establishing continuity in capacity building. </a:t>
            </a:r>
            <a:endParaRPr b="0" lang="en-US" sz="1800" spc="-1" strike="noStrike">
              <a:solidFill>
                <a:srgbClr val="ffffff"/>
              </a:solidFill>
              <a:latin typeface="Trebuchet MS"/>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90c226"/>
                </a:solidFill>
                <a:latin typeface="Trebuchet MS"/>
              </a:rPr>
              <a:t>                           </a:t>
            </a:r>
            <a:r>
              <a:rPr b="0" lang="en-US" sz="3600" spc="-1" strike="noStrike">
                <a:solidFill>
                  <a:srgbClr val="90c226"/>
                </a:solidFill>
                <a:latin typeface="Trebuchet MS"/>
              </a:rPr>
              <a:t>Conclusion</a:t>
            </a:r>
            <a:endParaRPr b="0" lang="en-US" sz="3600" spc="-1" strike="noStrike">
              <a:solidFill>
                <a:srgbClr val="ffffff"/>
              </a:solidFill>
              <a:latin typeface="Trebuchet MS"/>
            </a:endParaRPr>
          </a:p>
        </p:txBody>
      </p:sp>
      <p:sp>
        <p:nvSpPr>
          <p:cNvPr id="152" name="TextShape 2"/>
          <p:cNvSpPr txBox="1"/>
          <p:nvPr/>
        </p:nvSpPr>
        <p:spPr>
          <a:xfrm>
            <a:off x="1463400" y="2064240"/>
            <a:ext cx="8596440" cy="3880440"/>
          </a:xfrm>
          <a:prstGeom prst="rect">
            <a:avLst/>
          </a:prstGeom>
          <a:no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This document is the outcome of intense research among the different sites made by experts who clearly explain the effects of disasters and what Planning should be done. In the foregoing, we have succeeded in identifying key problems related to earthquakes, floods and landslides etc. in regions that need to be addressed. Efforts would be made to develop suitable projects involving the concerned nations, existing national and international programmes, and experts to address the relevant issues and to find the necessary financial, physical and intellectual support.  A suitable overview and review mechanism shall also be put in place. </a:t>
            </a:r>
            <a:endParaRPr b="0" lang="en-US" sz="1800" spc="-1" strike="noStrike">
              <a:solidFill>
                <a:srgbClr val="ffffff"/>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We sincerely hope that through an appropriate development and implementation of projects, we would have many more success stories for the ROAP region and several hazard events would be prevented from becoming disasters. </a:t>
            </a:r>
            <a:endParaRPr b="0" lang="en-US" sz="1800" spc="-1" strike="noStrike">
              <a:solidFill>
                <a:srgbClr val="ffffff"/>
              </a:solidFill>
              <a:latin typeface="Trebuchet MS"/>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90c226"/>
                </a:solidFill>
                <a:latin typeface="Trebuchet MS"/>
              </a:rPr>
              <a:t>                </a:t>
            </a:r>
            <a:r>
              <a:rPr b="0" lang="en-US" sz="3600" spc="-1" strike="noStrike">
                <a:solidFill>
                  <a:srgbClr val="90c226"/>
                </a:solidFill>
                <a:latin typeface="Trebuchet MS"/>
              </a:rPr>
              <a:t>BIBLIOGRAPHY</a:t>
            </a:r>
            <a:endParaRPr b="0" lang="en-US" sz="3600" spc="-1" strike="noStrike">
              <a:solidFill>
                <a:srgbClr val="ffffff"/>
              </a:solidFill>
              <a:latin typeface="Trebuchet MS"/>
            </a:endParaRPr>
          </a:p>
        </p:txBody>
      </p:sp>
      <p:sp>
        <p:nvSpPr>
          <p:cNvPr id="154" name="TextShape 2"/>
          <p:cNvSpPr txBox="1"/>
          <p:nvPr/>
        </p:nvSpPr>
        <p:spPr>
          <a:xfrm>
            <a:off x="677160" y="2160720"/>
            <a:ext cx="8596440" cy="3880440"/>
          </a:xfrm>
          <a:prstGeom prst="rect">
            <a:avLst/>
          </a:prstGeom>
          <a:noFill/>
          <a:ln>
            <a:noFill/>
          </a:ln>
        </p:spPr>
        <p:txBody>
          <a:bodyPr>
            <a:no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Google</a:t>
            </a:r>
            <a:endParaRPr b="0" lang="en-US" sz="1800" spc="-1" strike="noStrike">
              <a:solidFill>
                <a:srgbClr val="ffffff"/>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Wikipedia.org</a:t>
            </a:r>
            <a:endParaRPr b="0" lang="en-US" sz="1800" spc="-1" strike="noStrike">
              <a:solidFill>
                <a:srgbClr val="ffffff"/>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wikiHOW.com</a:t>
            </a:r>
            <a:endParaRPr b="0" lang="en-US" sz="1800" spc="-1" strike="noStrike">
              <a:solidFill>
                <a:srgbClr val="ffffff"/>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Geoscience Australia</a:t>
            </a:r>
            <a:endParaRPr b="0" lang="en-US" sz="1800" spc="-1" strike="noStrike">
              <a:solidFill>
                <a:srgbClr val="ffffff"/>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Red Cross</a:t>
            </a:r>
            <a:endParaRPr b="0" lang="en-US" sz="1800" spc="-1" strike="noStrike">
              <a:solidFill>
                <a:srgbClr val="ffffff"/>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ICSU.org</a:t>
            </a:r>
            <a:endParaRPr b="0" lang="en-US" sz="1800" spc="-1" strike="noStrike">
              <a:solidFill>
                <a:srgbClr val="ffffff"/>
              </a:solidFill>
              <a:latin typeface="Trebuchet MS"/>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90c226"/>
                </a:solidFill>
                <a:latin typeface="Trebuchet MS"/>
              </a:rPr>
              <a:t>                 </a:t>
            </a:r>
            <a:r>
              <a:rPr b="0" lang="en-US" sz="3600" spc="-1" strike="noStrike">
                <a:solidFill>
                  <a:srgbClr val="90c226"/>
                </a:solidFill>
                <a:latin typeface="Trebuchet MS"/>
              </a:rPr>
              <a:t>GLOSSARY</a:t>
            </a:r>
            <a:endParaRPr b="0" lang="en-US" sz="3600" spc="-1" strike="noStrike">
              <a:solidFill>
                <a:srgbClr val="ffffff"/>
              </a:solidFill>
              <a:latin typeface="Trebuchet MS"/>
            </a:endParaRPr>
          </a:p>
        </p:txBody>
      </p:sp>
      <p:sp>
        <p:nvSpPr>
          <p:cNvPr id="156" name="TextShape 2"/>
          <p:cNvSpPr txBox="1"/>
          <p:nvPr/>
        </p:nvSpPr>
        <p:spPr>
          <a:xfrm>
            <a:off x="677160" y="2160720"/>
            <a:ext cx="8596440" cy="3880440"/>
          </a:xfrm>
          <a:prstGeom prst="rect">
            <a:avLst/>
          </a:prstGeom>
          <a:noFill/>
          <a:ln>
            <a:noFill/>
          </a:ln>
        </p:spPr>
        <p:txBody>
          <a:bodyPr>
            <a:no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EU-European Union</a:t>
            </a:r>
            <a:endParaRPr b="0" lang="en-US" sz="1800" spc="-1" strike="noStrike">
              <a:solidFill>
                <a:srgbClr val="ffffff"/>
              </a:solidFill>
              <a:latin typeface="Trebuchet MS"/>
            </a:endParaRPr>
          </a:p>
          <a:p>
            <a:pPr>
              <a:lnSpc>
                <a:spcPct val="100000"/>
              </a:lnSpc>
              <a:spcBef>
                <a:spcPts val="1001"/>
              </a:spcBef>
            </a:pPr>
            <a:endParaRPr b="0" lang="en-US" sz="1800" spc="-1" strike="noStrike">
              <a:solidFill>
                <a:srgbClr val="ffffff"/>
              </a:solidFill>
              <a:latin typeface="Trebuchet M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90c226"/>
                </a:solidFill>
                <a:latin typeface="Trebuchet MS"/>
              </a:rPr>
              <a:t>                        </a:t>
            </a:r>
            <a:r>
              <a:rPr b="0" lang="en-US" sz="3600" spc="-1" strike="noStrike">
                <a:solidFill>
                  <a:srgbClr val="90c226"/>
                </a:solidFill>
                <a:latin typeface="Trebuchet MS"/>
              </a:rPr>
              <a:t>Index</a:t>
            </a:r>
            <a:endParaRPr b="0" lang="en-US" sz="3600" spc="-1" strike="noStrike">
              <a:solidFill>
                <a:srgbClr val="ffffff"/>
              </a:solidFill>
              <a:latin typeface="Trebuchet MS"/>
            </a:endParaRPr>
          </a:p>
        </p:txBody>
      </p:sp>
      <p:sp>
        <p:nvSpPr>
          <p:cNvPr id="118" name="TextShape 2"/>
          <p:cNvSpPr txBox="1"/>
          <p:nvPr/>
        </p:nvSpPr>
        <p:spPr>
          <a:xfrm>
            <a:off x="677160" y="1930320"/>
            <a:ext cx="8596440" cy="4927320"/>
          </a:xfrm>
          <a:prstGeom prst="rect">
            <a:avLst/>
          </a:prstGeom>
          <a:noFill/>
          <a:ln>
            <a:noFill/>
          </a:ln>
        </p:spPr>
        <p:txBody>
          <a:bodyPr>
            <a:no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What Is A Disaster</a:t>
            </a:r>
            <a:endParaRPr b="0" lang="en-US" sz="1800" spc="-1" strike="noStrike">
              <a:solidFill>
                <a:srgbClr val="ffffff"/>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Floods</a:t>
            </a:r>
            <a:endParaRPr b="0" lang="en-US" sz="1800" spc="-1" strike="noStrike">
              <a:solidFill>
                <a:srgbClr val="ffffff"/>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Tsunami</a:t>
            </a:r>
            <a:endParaRPr b="0" lang="en-US" sz="1800" spc="-1" strike="noStrike">
              <a:solidFill>
                <a:srgbClr val="ffffff"/>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Landslides</a:t>
            </a:r>
            <a:endParaRPr b="0" lang="en-US" sz="1800" spc="-1" strike="noStrike">
              <a:solidFill>
                <a:srgbClr val="ffffff"/>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Volcano Eruptions</a:t>
            </a:r>
            <a:endParaRPr b="0" lang="en-US" sz="1800" spc="-1" strike="noStrike">
              <a:solidFill>
                <a:srgbClr val="ffffff"/>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Cyclone</a:t>
            </a:r>
            <a:endParaRPr b="0" lang="en-US" sz="1800" spc="-1" strike="noStrike">
              <a:solidFill>
                <a:srgbClr val="ffffff"/>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Earthquake</a:t>
            </a:r>
            <a:endParaRPr b="0" lang="en-US" sz="1800" spc="-1" strike="noStrike">
              <a:solidFill>
                <a:srgbClr val="ffffff"/>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What The Government Should do</a:t>
            </a:r>
            <a:endParaRPr b="0" lang="en-US" sz="1800" spc="-1" strike="noStrike">
              <a:solidFill>
                <a:srgbClr val="ffffff"/>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What We Should DO</a:t>
            </a:r>
            <a:endParaRPr b="0" lang="en-US" sz="1800" spc="-1" strike="noStrike">
              <a:solidFill>
                <a:srgbClr val="ffffff"/>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Planning In Disaster Prone Areas</a:t>
            </a:r>
            <a:endParaRPr b="0" lang="en-US" sz="1800" spc="-1" strike="noStrike">
              <a:solidFill>
                <a:srgbClr val="ffffff"/>
              </a:solidFill>
              <a:latin typeface="Trebuchet MS"/>
            </a:endParaRPr>
          </a:p>
          <a:p>
            <a:pPr>
              <a:lnSpc>
                <a:spcPct val="100000"/>
              </a:lnSpc>
              <a:spcBef>
                <a:spcPts val="1001"/>
              </a:spcBef>
            </a:pPr>
            <a:endParaRPr b="0" lang="en-US" sz="1800" spc="-1" strike="noStrike">
              <a:solidFill>
                <a:srgbClr val="ffffff"/>
              </a:solidFill>
              <a:latin typeface="Trebuchet M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90c226"/>
                </a:solidFill>
                <a:latin typeface="Trebuchet MS"/>
              </a:rPr>
              <a:t>               </a:t>
            </a:r>
            <a:r>
              <a:rPr b="0" lang="en-US" sz="3600" spc="-1" strike="noStrike">
                <a:solidFill>
                  <a:srgbClr val="90c226"/>
                </a:solidFill>
                <a:latin typeface="Trebuchet MS"/>
              </a:rPr>
              <a:t>ACKNOWLEDGEMENTS</a:t>
            </a:r>
            <a:endParaRPr b="0" lang="en-US" sz="3600" spc="-1" strike="noStrike">
              <a:solidFill>
                <a:srgbClr val="ffffff"/>
              </a:solidFill>
              <a:latin typeface="Trebuchet MS"/>
            </a:endParaRPr>
          </a:p>
        </p:txBody>
      </p:sp>
      <p:sp>
        <p:nvSpPr>
          <p:cNvPr id="120" name="TextShape 2"/>
          <p:cNvSpPr txBox="1"/>
          <p:nvPr/>
        </p:nvSpPr>
        <p:spPr>
          <a:xfrm>
            <a:off x="677160" y="2160720"/>
            <a:ext cx="8596440" cy="3880440"/>
          </a:xfrm>
          <a:prstGeom prst="rect">
            <a:avLst/>
          </a:prstGeom>
          <a:noFill/>
          <a:ln>
            <a:noFill/>
          </a:ln>
        </p:spPr>
        <p:txBody>
          <a:bodyPr>
            <a:noAutofit/>
          </a:bodyPr>
          <a:p>
            <a:pPr>
              <a:lnSpc>
                <a:spcPct val="100000"/>
              </a:lnSpc>
              <a:spcBef>
                <a:spcPts val="1001"/>
              </a:spcBef>
            </a:pPr>
            <a:r>
              <a:rPr b="0" lang="en-US" sz="1800" spc="-1" strike="noStrike">
                <a:solidFill>
                  <a:srgbClr val="ffffff"/>
                </a:solidFill>
                <a:latin typeface="Trebuchet MS"/>
              </a:rPr>
              <a:t>This project that I have made about disaster management was encouraged by my </a:t>
            </a:r>
            <a:endParaRPr b="0" lang="en-US" sz="1800" spc="-1" strike="noStrike">
              <a:solidFill>
                <a:srgbClr val="ffffff"/>
              </a:solidFill>
              <a:latin typeface="Trebuchet MS"/>
            </a:endParaRPr>
          </a:p>
          <a:p>
            <a:pPr>
              <a:lnSpc>
                <a:spcPct val="100000"/>
              </a:lnSpc>
              <a:spcBef>
                <a:spcPts val="1001"/>
              </a:spcBef>
            </a:pPr>
            <a:r>
              <a:rPr b="0" lang="en-US" sz="1800" spc="-1" strike="noStrike">
                <a:solidFill>
                  <a:srgbClr val="ffffff"/>
                </a:solidFill>
                <a:latin typeface="Trebuchet MS"/>
              </a:rPr>
              <a:t>teachers and my parents. During the making of this project I have learnt what all </a:t>
            </a:r>
            <a:endParaRPr b="0" lang="en-US" sz="1800" spc="-1" strike="noStrike">
              <a:solidFill>
                <a:srgbClr val="ffffff"/>
              </a:solidFill>
              <a:latin typeface="Trebuchet MS"/>
            </a:endParaRPr>
          </a:p>
          <a:p>
            <a:pPr>
              <a:lnSpc>
                <a:spcPct val="100000"/>
              </a:lnSpc>
              <a:spcBef>
                <a:spcPts val="1001"/>
              </a:spcBef>
            </a:pPr>
            <a:r>
              <a:rPr b="0" lang="en-US" sz="1800" spc="-1" strike="noStrike">
                <a:solidFill>
                  <a:srgbClr val="ffffff"/>
                </a:solidFill>
                <a:latin typeface="Trebuchet MS"/>
              </a:rPr>
              <a:t>difficulties that prole have faced. I have learnt that nature is unpredictable and </a:t>
            </a:r>
            <a:endParaRPr b="0" lang="en-US" sz="1800" spc="-1" strike="noStrike">
              <a:solidFill>
                <a:srgbClr val="ffffff"/>
              </a:solidFill>
              <a:latin typeface="Trebuchet MS"/>
            </a:endParaRPr>
          </a:p>
          <a:p>
            <a:pPr>
              <a:lnSpc>
                <a:spcPct val="100000"/>
              </a:lnSpc>
              <a:spcBef>
                <a:spcPts val="1001"/>
              </a:spcBef>
            </a:pPr>
            <a:r>
              <a:rPr b="0" lang="en-US" sz="1800" spc="-1" strike="noStrike">
                <a:solidFill>
                  <a:srgbClr val="ffffff"/>
                </a:solidFill>
                <a:latin typeface="Trebuchet MS"/>
              </a:rPr>
              <a:t>tampering with it has severe consequences. I thank my teachers and my parents</a:t>
            </a:r>
            <a:endParaRPr b="0" lang="en-US" sz="1800" spc="-1" strike="noStrike">
              <a:solidFill>
                <a:srgbClr val="ffffff"/>
              </a:solidFill>
              <a:latin typeface="Trebuchet MS"/>
            </a:endParaRPr>
          </a:p>
          <a:p>
            <a:pPr>
              <a:lnSpc>
                <a:spcPct val="100000"/>
              </a:lnSpc>
              <a:spcBef>
                <a:spcPts val="1001"/>
              </a:spcBef>
            </a:pPr>
            <a:r>
              <a:rPr b="0" lang="en-US" sz="1800" spc="-1" strike="noStrike">
                <a:solidFill>
                  <a:srgbClr val="ffffff"/>
                </a:solidFill>
                <a:latin typeface="Trebuchet MS"/>
              </a:rPr>
              <a:t>because they have truly helped me to understand and remember tough concepts</a:t>
            </a:r>
            <a:endParaRPr b="0" lang="en-US" sz="1800" spc="-1" strike="noStrike">
              <a:solidFill>
                <a:srgbClr val="ffffff"/>
              </a:solidFill>
              <a:latin typeface="Trebuchet MS"/>
            </a:endParaRPr>
          </a:p>
          <a:p>
            <a:pPr>
              <a:lnSpc>
                <a:spcPct val="100000"/>
              </a:lnSpc>
              <a:spcBef>
                <a:spcPts val="1001"/>
              </a:spcBef>
            </a:pPr>
            <a:r>
              <a:rPr b="0" lang="en-US" sz="1800" spc="-1" strike="noStrike">
                <a:solidFill>
                  <a:srgbClr val="ffffff"/>
                </a:solidFill>
                <a:latin typeface="Trebuchet MS"/>
              </a:rPr>
              <a:t> </a:t>
            </a:r>
            <a:r>
              <a:rPr b="0" lang="en-US" sz="1800" spc="-1" strike="noStrike">
                <a:solidFill>
                  <a:srgbClr val="ffffff"/>
                </a:solidFill>
                <a:latin typeface="Trebuchet MS"/>
              </a:rPr>
              <a:t>quite easily.</a:t>
            </a:r>
            <a:endParaRPr b="0" lang="en-US" sz="1800" spc="-1" strike="noStrike">
              <a:solidFill>
                <a:srgbClr val="ffffff"/>
              </a:solidFill>
              <a:latin typeface="Trebuchet M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90c226"/>
                </a:solidFill>
                <a:latin typeface="Trebuchet MS"/>
              </a:rPr>
              <a:t>            </a:t>
            </a:r>
            <a:r>
              <a:rPr b="0" lang="en-US" sz="3600" spc="-1" strike="noStrike">
                <a:solidFill>
                  <a:srgbClr val="90c226"/>
                </a:solidFill>
                <a:latin typeface="Trebuchet MS"/>
              </a:rPr>
              <a:t>WHAT IS A DISASTER</a:t>
            </a:r>
            <a:endParaRPr b="0" lang="en-US" sz="3600" spc="-1" strike="noStrike">
              <a:solidFill>
                <a:srgbClr val="ffffff"/>
              </a:solidFill>
              <a:latin typeface="Trebuchet MS"/>
            </a:endParaRPr>
          </a:p>
        </p:txBody>
      </p:sp>
      <p:sp>
        <p:nvSpPr>
          <p:cNvPr id="122" name="TextShape 2"/>
          <p:cNvSpPr txBox="1"/>
          <p:nvPr/>
        </p:nvSpPr>
        <p:spPr>
          <a:xfrm>
            <a:off x="677160" y="2160720"/>
            <a:ext cx="8596440" cy="3880440"/>
          </a:xfrm>
          <a:prstGeom prst="rect">
            <a:avLst/>
          </a:prstGeom>
          <a:noFill/>
          <a:ln>
            <a:noFill/>
          </a:ln>
        </p:spPr>
        <p:txBody>
          <a:bodyPr>
            <a:no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A disaster is a sudden, calamitous event that seriously disrupts the functioning of a community or society and causes human, material, and economic or environmental losses that exceed the community’s or society’s ability to cope using its own resources. Though often caused by nature, disasters can have human origins.</a:t>
            </a:r>
            <a:endParaRPr b="0" lang="en-US" sz="1800" spc="-1" strike="noStrike">
              <a:solidFill>
                <a:srgbClr val="ffffff"/>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The combination of hazards, vulnerability and inability to reduce the potential negative consequences of risk results in disaster.</a:t>
            </a:r>
            <a:endParaRPr b="0" lang="en-US" sz="1800" spc="-1" strike="noStrike">
              <a:solidFill>
                <a:srgbClr val="ffffff"/>
              </a:solidFill>
              <a:latin typeface="Trebuchet MS"/>
            </a:endParaRPr>
          </a:p>
        </p:txBody>
      </p:sp>
      <p:pic>
        <p:nvPicPr>
          <p:cNvPr id="123" name="Picture 3" descr=""/>
          <p:cNvPicPr/>
          <p:nvPr/>
        </p:nvPicPr>
        <p:blipFill>
          <a:blip r:embed="rId1"/>
          <a:stretch/>
        </p:blipFill>
        <p:spPr>
          <a:xfrm>
            <a:off x="7125480" y="4016160"/>
            <a:ext cx="5066280" cy="284148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90c226"/>
                </a:solidFill>
                <a:latin typeface="Trebuchet MS"/>
              </a:rPr>
              <a:t>                      </a:t>
            </a:r>
            <a:r>
              <a:rPr b="0" lang="en-US" sz="3600" spc="-1" strike="noStrike">
                <a:solidFill>
                  <a:srgbClr val="90c226"/>
                </a:solidFill>
                <a:latin typeface="Trebuchet MS"/>
              </a:rPr>
              <a:t>FLOODS</a:t>
            </a:r>
            <a:endParaRPr b="0" lang="en-US" sz="3600" spc="-1" strike="noStrike">
              <a:solidFill>
                <a:srgbClr val="ffffff"/>
              </a:solidFill>
              <a:latin typeface="Trebuchet MS"/>
            </a:endParaRPr>
          </a:p>
        </p:txBody>
      </p:sp>
      <p:sp>
        <p:nvSpPr>
          <p:cNvPr id="125" name="TextShape 2"/>
          <p:cNvSpPr txBox="1"/>
          <p:nvPr/>
        </p:nvSpPr>
        <p:spPr>
          <a:xfrm>
            <a:off x="76680" y="2160720"/>
            <a:ext cx="8247960" cy="4696920"/>
          </a:xfrm>
          <a:prstGeom prst="rect">
            <a:avLst/>
          </a:prstGeom>
          <a:no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A flood is an overflow of water that submerges land which is usually dry. The EU, Floods Directive defines a flood as a covering by water of land not normally covered by water.</a:t>
            </a:r>
            <a:r>
              <a:rPr b="0" lang="en-US" sz="1800" spc="-1" strike="noStrike" baseline="30000">
                <a:solidFill>
                  <a:srgbClr val="ffffff"/>
                </a:solidFill>
                <a:latin typeface="Trebuchet MS"/>
              </a:rPr>
              <a:t> </a:t>
            </a:r>
            <a:r>
              <a:rPr b="0" lang="en-US" sz="1800" spc="-1" strike="noStrike">
                <a:solidFill>
                  <a:srgbClr val="ffffff"/>
                </a:solidFill>
                <a:latin typeface="Trebuchet MS"/>
              </a:rPr>
              <a:t>In the sense of "flowing water", the word may also be applied to the inflow of the tide.</a:t>
            </a:r>
            <a:endParaRPr b="0" lang="en-US" sz="1800" spc="-1" strike="noStrike">
              <a:solidFill>
                <a:srgbClr val="ffffff"/>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Flooding occurs most commonly from heavy rainfall when natural watercourses do not have the capacity to convey excess water. However, floods are not always caused by heavy rainfall. They can result from other phenomena, particularly in coastal areas where inundation can be caused by a storm surge associated with a tropical cyclone, a tsunami or a high tide coinciding with higher than normal river levels. Dam failure, triggered for example by an earthquake, will result in flooding of the downstream area, even in dry weather conditions.</a:t>
            </a:r>
            <a:endParaRPr b="0" lang="en-US" sz="1800" spc="-1" strike="noStrike">
              <a:solidFill>
                <a:srgbClr val="ffffff"/>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Here's what you </a:t>
            </a:r>
            <a:r>
              <a:rPr b="1" lang="en-US" sz="1800" spc="-1" strike="noStrike">
                <a:solidFill>
                  <a:srgbClr val="ffffff"/>
                </a:solidFill>
                <a:latin typeface="Trebuchet MS"/>
              </a:rPr>
              <a:t>can do</a:t>
            </a:r>
            <a:r>
              <a:rPr b="0" lang="en-US" sz="1800" spc="-1" strike="noStrike">
                <a:solidFill>
                  <a:srgbClr val="ffffff"/>
                </a:solidFill>
                <a:latin typeface="Trebuchet MS"/>
              </a:rPr>
              <a:t> to stay safe </a:t>
            </a:r>
            <a:r>
              <a:rPr b="1" lang="en-US" sz="1800" spc="-1" strike="noStrike">
                <a:solidFill>
                  <a:srgbClr val="ffffff"/>
                </a:solidFill>
                <a:latin typeface="Trebuchet MS"/>
              </a:rPr>
              <a:t>during</a:t>
            </a:r>
            <a:r>
              <a:rPr b="0" lang="en-US" sz="1800" spc="-1" strike="noStrike">
                <a:solidFill>
                  <a:srgbClr val="ffffff"/>
                </a:solidFill>
                <a:latin typeface="Trebuchet MS"/>
              </a:rPr>
              <a:t> a </a:t>
            </a:r>
            <a:r>
              <a:rPr b="1" lang="en-US" sz="1800" spc="-1" strike="noStrike">
                <a:solidFill>
                  <a:srgbClr val="ffffff"/>
                </a:solidFill>
                <a:latin typeface="Trebuchet MS"/>
              </a:rPr>
              <a:t>flood</a:t>
            </a:r>
            <a:r>
              <a:rPr b="0" lang="en-US" sz="1800" spc="-1" strike="noStrike">
                <a:solidFill>
                  <a:srgbClr val="ffffff"/>
                </a:solidFill>
                <a:latin typeface="Trebuchet MS"/>
              </a:rPr>
              <a:t>: If </a:t>
            </a:r>
            <a:r>
              <a:rPr b="1" lang="en-US" sz="1800" spc="-1" strike="noStrike">
                <a:solidFill>
                  <a:srgbClr val="ffffff"/>
                </a:solidFill>
                <a:latin typeface="Trebuchet MS"/>
              </a:rPr>
              <a:t>flooding</a:t>
            </a:r>
            <a:r>
              <a:rPr b="0" lang="en-US" sz="1800" spc="-1" strike="noStrike">
                <a:solidFill>
                  <a:srgbClr val="ffffff"/>
                </a:solidFill>
                <a:latin typeface="Trebuchet MS"/>
              </a:rPr>
              <a:t> occurs, go to higher ground and avoid areas subject to </a:t>
            </a:r>
            <a:r>
              <a:rPr b="1" lang="en-US" sz="1800" spc="-1" strike="noStrike">
                <a:solidFill>
                  <a:srgbClr val="ffffff"/>
                </a:solidFill>
                <a:latin typeface="Trebuchet MS"/>
              </a:rPr>
              <a:t>flooding</a:t>
            </a:r>
            <a:r>
              <a:rPr b="0" lang="en-US" sz="1800" spc="-1" strike="noStrike">
                <a:solidFill>
                  <a:srgbClr val="ffffff"/>
                </a:solidFill>
                <a:latin typeface="Trebuchet MS"/>
              </a:rPr>
              <a:t>. </a:t>
            </a:r>
            <a:r>
              <a:rPr b="1" lang="en-US" sz="1800" spc="-1" strike="noStrike">
                <a:solidFill>
                  <a:srgbClr val="ffffff"/>
                </a:solidFill>
                <a:latin typeface="Trebuchet MS"/>
              </a:rPr>
              <a:t>Do</a:t>
            </a:r>
            <a:r>
              <a:rPr b="0" lang="en-US" sz="1800" spc="-1" strike="noStrike">
                <a:solidFill>
                  <a:srgbClr val="ffffff"/>
                </a:solidFill>
                <a:latin typeface="Trebuchet MS"/>
              </a:rPr>
              <a:t> not attempt to walk across flowing streams or drive through </a:t>
            </a:r>
            <a:r>
              <a:rPr b="1" lang="en-US" sz="1800" spc="-1" strike="noStrike">
                <a:solidFill>
                  <a:srgbClr val="ffffff"/>
                </a:solidFill>
                <a:latin typeface="Trebuchet MS"/>
              </a:rPr>
              <a:t>flooded</a:t>
            </a:r>
            <a:r>
              <a:rPr b="0" lang="en-US" sz="1800" spc="-1" strike="noStrike">
                <a:solidFill>
                  <a:srgbClr val="ffffff"/>
                </a:solidFill>
                <a:latin typeface="Trebuchet MS"/>
              </a:rPr>
              <a:t> roadways. If water rises </a:t>
            </a:r>
            <a:r>
              <a:rPr b="1" lang="en-US" sz="1800" spc="-1" strike="noStrike">
                <a:solidFill>
                  <a:srgbClr val="ffffff"/>
                </a:solidFill>
                <a:latin typeface="Trebuchet MS"/>
              </a:rPr>
              <a:t>in</a:t>
            </a:r>
            <a:r>
              <a:rPr b="0" lang="en-US" sz="1800" spc="-1" strike="noStrike">
                <a:solidFill>
                  <a:srgbClr val="ffffff"/>
                </a:solidFill>
                <a:latin typeface="Trebuchet MS"/>
              </a:rPr>
              <a:t> your home before you evacuate, go to the top floor, attic, or roof.</a:t>
            </a:r>
            <a:endParaRPr b="0" lang="en-US" sz="1800" spc="-1" strike="noStrike">
              <a:solidFill>
                <a:srgbClr val="ffffff"/>
              </a:solidFill>
              <a:latin typeface="Trebuchet MS"/>
            </a:endParaRPr>
          </a:p>
        </p:txBody>
      </p:sp>
      <p:pic>
        <p:nvPicPr>
          <p:cNvPr id="126" name="Picture 3" descr=""/>
          <p:cNvPicPr/>
          <p:nvPr/>
        </p:nvPicPr>
        <p:blipFill>
          <a:blip r:embed="rId1"/>
          <a:stretch/>
        </p:blipFill>
        <p:spPr>
          <a:xfrm>
            <a:off x="8325000" y="2261160"/>
            <a:ext cx="3906360" cy="224784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90c226"/>
                </a:solidFill>
                <a:latin typeface="Trebuchet MS"/>
              </a:rPr>
              <a:t>                        </a:t>
            </a:r>
            <a:r>
              <a:rPr b="0" lang="en-US" sz="3600" spc="-1" strike="noStrike">
                <a:solidFill>
                  <a:srgbClr val="90c226"/>
                </a:solidFill>
                <a:latin typeface="Trebuchet MS"/>
              </a:rPr>
              <a:t>TSUNAMI</a:t>
            </a:r>
            <a:endParaRPr b="0" lang="en-US" sz="3600" spc="-1" strike="noStrike">
              <a:solidFill>
                <a:srgbClr val="ffffff"/>
              </a:solidFill>
              <a:latin typeface="Trebuchet MS"/>
            </a:endParaRPr>
          </a:p>
        </p:txBody>
      </p:sp>
      <p:sp>
        <p:nvSpPr>
          <p:cNvPr id="128" name="TextShape 2"/>
          <p:cNvSpPr txBox="1"/>
          <p:nvPr/>
        </p:nvSpPr>
        <p:spPr>
          <a:xfrm>
            <a:off x="0" y="1505520"/>
            <a:ext cx="6755400" cy="4792680"/>
          </a:xfrm>
          <a:prstGeom prst="rect">
            <a:avLst/>
          </a:prstGeom>
          <a:noFill/>
          <a:ln>
            <a:noFill/>
          </a:ln>
        </p:spPr>
        <p:txBody>
          <a:bodyPr>
            <a:normAutofit fontScale="88000"/>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Tsunami. The phenomenon is usually associated with earthquakes, landslides in, or adjacent to oceans, and results in sudden movement of the water column.</a:t>
            </a:r>
            <a:endParaRPr b="0" lang="en-US" sz="1800" spc="-1" strike="noStrike">
              <a:solidFill>
                <a:srgbClr val="ffffff"/>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A tsunami is different from a wind generated surface wave on the ocean. The passage of a tsunami involves the movement of water from the surface to the seafloor which means its speed is controlled by water depth. Consequently, as the wave approaches land and reaches increasingly shallow water it slows. However, the water column still in deeper water is moving slightly faster and catches up, resulting in the wave bunching up and becoming much higher. A tsunami is often a series of waves and the first may not necessarily be the largest.</a:t>
            </a:r>
            <a:endParaRPr b="0" lang="en-US" sz="1800" spc="-1" strike="noStrike">
              <a:solidFill>
                <a:srgbClr val="ffffff"/>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The first thing you should try to do, if possible, is to move </a:t>
            </a:r>
            <a:r>
              <a:rPr b="0" i="1" lang="en-US" sz="1800" spc="-1" strike="noStrike">
                <a:solidFill>
                  <a:srgbClr val="ffffff"/>
                </a:solidFill>
                <a:latin typeface="Trebuchet MS"/>
              </a:rPr>
              <a:t>away</a:t>
            </a:r>
            <a:r>
              <a:rPr b="0" lang="en-US" sz="1800" spc="-1" strike="noStrike">
                <a:solidFill>
                  <a:srgbClr val="ffffff"/>
                </a:solidFill>
                <a:latin typeface="Trebuchet MS"/>
              </a:rPr>
              <a:t> from the coast, lagoons or other bodies of water, towards higher ground and even into hills or mountains. Move until you are either 2 miles (3,200 m) inland or 100 feet (30 m) above sea level.</a:t>
            </a:r>
            <a:endParaRPr b="0" lang="en-US" sz="1800" spc="-1" strike="noStrike">
              <a:solidFill>
                <a:srgbClr val="ffffff"/>
              </a:solidFill>
              <a:latin typeface="Trebuchet MS"/>
            </a:endParaRPr>
          </a:p>
          <a:p>
            <a:pPr>
              <a:lnSpc>
                <a:spcPct val="100000"/>
              </a:lnSpc>
              <a:spcBef>
                <a:spcPts val="1001"/>
              </a:spcBef>
            </a:pPr>
            <a:endParaRPr b="0" lang="en-US" sz="1800" spc="-1" strike="noStrike">
              <a:solidFill>
                <a:srgbClr val="ffffff"/>
              </a:solidFill>
              <a:latin typeface="Trebuchet MS"/>
            </a:endParaRPr>
          </a:p>
        </p:txBody>
      </p:sp>
      <p:pic>
        <p:nvPicPr>
          <p:cNvPr id="129" name="Picture 3" descr=""/>
          <p:cNvPicPr/>
          <p:nvPr/>
        </p:nvPicPr>
        <p:blipFill>
          <a:blip r:embed="rId1"/>
          <a:stretch/>
        </p:blipFill>
        <p:spPr>
          <a:xfrm>
            <a:off x="6640920" y="1056600"/>
            <a:ext cx="5522040" cy="310572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718200" y="136080"/>
            <a:ext cx="8596440" cy="1320480"/>
          </a:xfrm>
          <a:prstGeom prst="rect">
            <a:avLst/>
          </a:prstGeom>
          <a:noFill/>
          <a:ln>
            <a:noFill/>
          </a:ln>
        </p:spPr>
        <p:txBody>
          <a:bodyPr>
            <a:noAutofit/>
          </a:bodyPr>
          <a:p>
            <a:pPr>
              <a:lnSpc>
                <a:spcPct val="100000"/>
              </a:lnSpc>
            </a:pPr>
            <a:r>
              <a:rPr b="0" lang="en-US" sz="3600" spc="-1" strike="noStrike">
                <a:solidFill>
                  <a:srgbClr val="90c226"/>
                </a:solidFill>
                <a:latin typeface="Trebuchet MS"/>
              </a:rPr>
              <a:t>                     </a:t>
            </a:r>
            <a:r>
              <a:rPr b="0" lang="en-US" sz="3600" spc="-1" strike="noStrike">
                <a:solidFill>
                  <a:srgbClr val="90c226"/>
                </a:solidFill>
                <a:latin typeface="Trebuchet MS"/>
              </a:rPr>
              <a:t>LANDSLIDES</a:t>
            </a:r>
            <a:endParaRPr b="0" lang="en-US" sz="3600" spc="-1" strike="noStrike">
              <a:solidFill>
                <a:srgbClr val="ffffff"/>
              </a:solidFill>
              <a:latin typeface="Trebuchet MS"/>
            </a:endParaRPr>
          </a:p>
        </p:txBody>
      </p:sp>
      <p:pic>
        <p:nvPicPr>
          <p:cNvPr id="131" name="Content Placeholder 3" descr=""/>
          <p:cNvPicPr/>
          <p:nvPr/>
        </p:nvPicPr>
        <p:blipFill>
          <a:blip r:embed="rId1"/>
          <a:stretch/>
        </p:blipFill>
        <p:spPr>
          <a:xfrm>
            <a:off x="7820280" y="2502000"/>
            <a:ext cx="4371480" cy="4355640"/>
          </a:xfrm>
          <a:prstGeom prst="rect">
            <a:avLst/>
          </a:prstGeom>
          <a:ln>
            <a:noFill/>
          </a:ln>
        </p:spPr>
      </p:pic>
      <p:sp>
        <p:nvSpPr>
          <p:cNvPr id="132" name="CustomShape 2"/>
          <p:cNvSpPr/>
          <p:nvPr/>
        </p:nvSpPr>
        <p:spPr>
          <a:xfrm>
            <a:off x="0" y="796320"/>
            <a:ext cx="9088920" cy="5851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ffffff"/>
                </a:solidFill>
                <a:latin typeface="Trebuchet MS"/>
              </a:rPr>
              <a:t>A landslide is the movement of rock, debris or earth down a slope. They result from the failure of the materials which make up the hill slope and are driven by the force of gravity. Landslides are known also as landslips, slumps or slope failure.</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00000"/>
                </a:solidFill>
                <a:latin typeface="Trebuchet MS"/>
              </a:rPr>
              <a:t>Natural causes include</a:t>
            </a:r>
            <a:r>
              <a:rPr b="1" lang="en-IN" sz="1800" spc="-1" strike="noStrike">
                <a:solidFill>
                  <a:srgbClr val="ffffff"/>
                </a:solidFill>
                <a:latin typeface="Trebuchet MS"/>
              </a:rPr>
              <a:t>:</a:t>
            </a:r>
            <a:endParaRPr b="0" lang="en-IN" sz="1800" spc="-1" strike="noStrike">
              <a:latin typeface="Arial"/>
            </a:endParaRPr>
          </a:p>
          <a:p>
            <a:pPr>
              <a:lnSpc>
                <a:spcPct val="100000"/>
              </a:lnSpc>
            </a:pPr>
            <a:r>
              <a:rPr b="0" lang="en-IN" sz="1800" spc="-1" strike="noStrike">
                <a:solidFill>
                  <a:srgbClr val="ffffff"/>
                </a:solidFill>
                <a:latin typeface="Trebuchet MS"/>
              </a:rPr>
              <a:t>elevation of pore water pressure by saturation of slope material from either intense or prolonged rainfall and seepage</a:t>
            </a:r>
            <a:endParaRPr b="0" lang="en-IN" sz="1800" spc="-1" strike="noStrike">
              <a:latin typeface="Arial"/>
            </a:endParaRPr>
          </a:p>
          <a:p>
            <a:pPr>
              <a:lnSpc>
                <a:spcPct val="100000"/>
              </a:lnSpc>
            </a:pPr>
            <a:r>
              <a:rPr b="0" lang="en-IN" sz="1800" spc="-1" strike="noStrike">
                <a:solidFill>
                  <a:srgbClr val="ffffff"/>
                </a:solidFill>
                <a:latin typeface="Trebuchet MS"/>
              </a:rPr>
              <a:t>vibrations caused by earthquakes</a:t>
            </a:r>
            <a:endParaRPr b="0" lang="en-IN" sz="1800" spc="-1" strike="noStrike">
              <a:latin typeface="Arial"/>
            </a:endParaRPr>
          </a:p>
          <a:p>
            <a:pPr>
              <a:lnSpc>
                <a:spcPct val="100000"/>
              </a:lnSpc>
            </a:pPr>
            <a:r>
              <a:rPr b="0" lang="en-IN" sz="1800" spc="-1" strike="noStrike">
                <a:solidFill>
                  <a:srgbClr val="ffffff"/>
                </a:solidFill>
                <a:latin typeface="Trebuchet MS"/>
              </a:rPr>
              <a:t>undercutting of cliffs and banks by waves or river erosion</a:t>
            </a:r>
            <a:endParaRPr b="0" lang="en-IN" sz="1800" spc="-1" strike="noStrike">
              <a:latin typeface="Arial"/>
            </a:endParaRPr>
          </a:p>
          <a:p>
            <a:pPr>
              <a:lnSpc>
                <a:spcPct val="100000"/>
              </a:lnSpc>
            </a:pPr>
            <a:r>
              <a:rPr b="0" lang="en-IN" sz="1800" spc="-1" strike="noStrike">
                <a:solidFill>
                  <a:srgbClr val="ffffff"/>
                </a:solidFill>
                <a:latin typeface="Trebuchet MS"/>
              </a:rPr>
              <a:t>volcanic eruptions.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00000"/>
                </a:solidFill>
                <a:latin typeface="Trebuchet MS"/>
              </a:rPr>
              <a:t>Human causes include:</a:t>
            </a:r>
            <a:endParaRPr b="0" lang="en-IN" sz="1800" spc="-1" strike="noStrike">
              <a:latin typeface="Arial"/>
            </a:endParaRPr>
          </a:p>
          <a:p>
            <a:pPr>
              <a:lnSpc>
                <a:spcPct val="100000"/>
              </a:lnSpc>
            </a:pPr>
            <a:r>
              <a:rPr b="0" lang="en-IN" sz="1800" spc="-1" strike="noStrike">
                <a:solidFill>
                  <a:srgbClr val="ffffff"/>
                </a:solidFill>
                <a:latin typeface="Trebuchet MS"/>
              </a:rPr>
              <a:t>removal of vegetation</a:t>
            </a:r>
            <a:endParaRPr b="0" lang="en-IN" sz="1800" spc="-1" strike="noStrike">
              <a:latin typeface="Arial"/>
            </a:endParaRPr>
          </a:p>
          <a:p>
            <a:pPr>
              <a:lnSpc>
                <a:spcPct val="100000"/>
              </a:lnSpc>
            </a:pPr>
            <a:r>
              <a:rPr b="0" lang="en-IN" sz="1800" spc="-1" strike="noStrike">
                <a:solidFill>
                  <a:srgbClr val="ffffff"/>
                </a:solidFill>
                <a:latin typeface="Trebuchet MS"/>
              </a:rPr>
              <a:t>interference with, or changes to, natural drainage</a:t>
            </a:r>
            <a:endParaRPr b="0" lang="en-IN" sz="1800" spc="-1" strike="noStrike">
              <a:latin typeface="Arial"/>
            </a:endParaRPr>
          </a:p>
          <a:p>
            <a:pPr>
              <a:lnSpc>
                <a:spcPct val="100000"/>
              </a:lnSpc>
            </a:pPr>
            <a:r>
              <a:rPr b="0" lang="en-IN" sz="1800" spc="-1" strike="noStrike">
                <a:solidFill>
                  <a:srgbClr val="ffffff"/>
                </a:solidFill>
                <a:latin typeface="Trebuchet MS"/>
              </a:rPr>
              <a:t>leaking pipes such as water and sewer reticulation</a:t>
            </a:r>
            <a:endParaRPr b="0" lang="en-IN" sz="1800" spc="-1" strike="noStrike">
              <a:latin typeface="Arial"/>
            </a:endParaRPr>
          </a:p>
          <a:p>
            <a:pPr>
              <a:lnSpc>
                <a:spcPct val="100000"/>
              </a:lnSpc>
            </a:pPr>
            <a:r>
              <a:rPr b="0" lang="en-IN" sz="1800" spc="-1" strike="noStrike">
                <a:solidFill>
                  <a:srgbClr val="ffffff"/>
                </a:solidFill>
                <a:latin typeface="Trebuchet MS"/>
              </a:rPr>
              <a:t>modification of slopes by construction of roads, railways, buildings, etc.</a:t>
            </a:r>
            <a:endParaRPr b="0" lang="en-IN" sz="1800" spc="-1" strike="noStrike">
              <a:latin typeface="Arial"/>
            </a:endParaRPr>
          </a:p>
          <a:p>
            <a:pPr>
              <a:lnSpc>
                <a:spcPct val="100000"/>
              </a:lnSpc>
            </a:pPr>
            <a:r>
              <a:rPr b="0" lang="en-IN" sz="1800" spc="-1" strike="noStrike">
                <a:solidFill>
                  <a:srgbClr val="ffffff"/>
                </a:solidFill>
                <a:latin typeface="Trebuchet MS"/>
              </a:rPr>
              <a:t>overloading slopes</a:t>
            </a:r>
            <a:endParaRPr b="0" lang="en-IN" sz="1800" spc="-1" strike="noStrike">
              <a:latin typeface="Arial"/>
            </a:endParaRPr>
          </a:p>
          <a:p>
            <a:pPr>
              <a:lnSpc>
                <a:spcPct val="100000"/>
              </a:lnSpc>
            </a:pPr>
            <a:r>
              <a:rPr b="0" lang="en-IN" sz="1800" spc="-1" strike="noStrike">
                <a:solidFill>
                  <a:srgbClr val="ffffff"/>
                </a:solidFill>
                <a:latin typeface="Trebuchet MS"/>
              </a:rPr>
              <a:t>mining and quarrying activities</a:t>
            </a:r>
            <a:endParaRPr b="0" lang="en-IN" sz="1800" spc="-1" strike="noStrike">
              <a:latin typeface="Arial"/>
            </a:endParaRPr>
          </a:p>
          <a:p>
            <a:pPr>
              <a:lnSpc>
                <a:spcPct val="100000"/>
              </a:lnSpc>
            </a:pPr>
            <a:r>
              <a:rPr b="0" lang="en-IN" sz="1800" spc="-1" strike="noStrike">
                <a:solidFill>
                  <a:srgbClr val="ffffff"/>
                </a:solidFill>
                <a:latin typeface="Trebuchet MS"/>
              </a:rPr>
              <a:t>vibrations from heavy traffic, blasting, etc.</a:t>
            </a:r>
            <a:endParaRPr b="0" lang="en-IN" sz="1800" spc="-1" strike="noStrike">
              <a:latin typeface="Arial"/>
            </a:endParaRPr>
          </a:p>
          <a:p>
            <a:pPr>
              <a:lnSpc>
                <a:spcPct val="100000"/>
              </a:lnSpc>
            </a:pPr>
            <a:r>
              <a:rPr b="0" lang="en-IN" sz="1800" spc="-1" strike="noStrike">
                <a:solidFill>
                  <a:srgbClr val="ffffff"/>
                </a:solidFill>
                <a:latin typeface="Trebuchet MS"/>
              </a:rPr>
              <a:t>excavation or displacement of rocks.</a:t>
            </a: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90c226"/>
                </a:solidFill>
                <a:latin typeface="Trebuchet MS"/>
              </a:rPr>
              <a:t>             </a:t>
            </a:r>
            <a:r>
              <a:rPr b="0" lang="en-US" sz="3600" spc="-1" strike="noStrike">
                <a:solidFill>
                  <a:srgbClr val="90c226"/>
                </a:solidFill>
                <a:latin typeface="Trebuchet MS"/>
              </a:rPr>
              <a:t>VOLCANO ERUPTIONS</a:t>
            </a:r>
            <a:endParaRPr b="0" lang="en-US" sz="3600" spc="-1" strike="noStrike">
              <a:solidFill>
                <a:srgbClr val="ffffff"/>
              </a:solidFill>
              <a:latin typeface="Trebuchet MS"/>
            </a:endParaRPr>
          </a:p>
        </p:txBody>
      </p:sp>
      <p:sp>
        <p:nvSpPr>
          <p:cNvPr id="134" name="TextShape 2"/>
          <p:cNvSpPr txBox="1"/>
          <p:nvPr/>
        </p:nvSpPr>
        <p:spPr>
          <a:xfrm>
            <a:off x="677160" y="2160720"/>
            <a:ext cx="7511040" cy="4432320"/>
          </a:xfrm>
          <a:prstGeom prst="rect">
            <a:avLst/>
          </a:prstGeom>
          <a:no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A volcano is a vent or chimney which transfers molten rock known as magma from depth to the Earth's surface. Magma erupting from a volcano is called lava and is the material which builds up the cone surrounding the vent.</a:t>
            </a:r>
            <a:endParaRPr b="0" lang="en-US" sz="1800" spc="-1" strike="noStrike">
              <a:solidFill>
                <a:srgbClr val="ffffff"/>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A volcano is active if it is erupting lava, releasing gas or generates seismic activity. A volcano is dormant if it has not erupted for a long time but could erupt again in the future. Once a volcano has been dormant for more than 10 000 years, it is termed extinct</a:t>
            </a:r>
            <a:endParaRPr b="0" lang="en-US" sz="1800" spc="-1" strike="noStrike">
              <a:solidFill>
                <a:srgbClr val="ffffff"/>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Where plates move away from each other at spreading or divergent plate margins, volcanic eruptions are gentle extrusions of basaltic lava. Most of these occur underwater where magma rises from great depth below to fill the space created by seafloor spreading which occurs at a rate of about 10 centimetres a year.</a:t>
            </a:r>
            <a:endParaRPr b="0" lang="en-US" sz="1800" spc="-1" strike="noStrike">
              <a:solidFill>
                <a:srgbClr val="ffffff"/>
              </a:solidFill>
              <a:latin typeface="Trebuchet MS"/>
            </a:endParaRPr>
          </a:p>
        </p:txBody>
      </p:sp>
      <p:pic>
        <p:nvPicPr>
          <p:cNvPr id="135" name="Picture 3" descr=""/>
          <p:cNvPicPr/>
          <p:nvPr/>
        </p:nvPicPr>
        <p:blipFill>
          <a:blip r:embed="rId1"/>
          <a:stretch/>
        </p:blipFill>
        <p:spPr>
          <a:xfrm>
            <a:off x="8188560" y="1930320"/>
            <a:ext cx="4002840" cy="277812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90c226"/>
                </a:solidFill>
                <a:latin typeface="Trebuchet MS"/>
              </a:rPr>
              <a:t>                         </a:t>
            </a:r>
            <a:r>
              <a:rPr b="0" lang="en-US" sz="3600" spc="-1" strike="noStrike">
                <a:solidFill>
                  <a:srgbClr val="90c226"/>
                </a:solidFill>
                <a:latin typeface="Trebuchet MS"/>
              </a:rPr>
              <a:t>CYCLONES</a:t>
            </a:r>
            <a:endParaRPr b="0" lang="en-US" sz="3600" spc="-1" strike="noStrike">
              <a:solidFill>
                <a:srgbClr val="ffffff"/>
              </a:solidFill>
              <a:latin typeface="Trebuchet MS"/>
            </a:endParaRPr>
          </a:p>
        </p:txBody>
      </p:sp>
      <p:sp>
        <p:nvSpPr>
          <p:cNvPr id="137" name="CustomShape 2"/>
          <p:cNvSpPr/>
          <p:nvPr/>
        </p:nvSpPr>
        <p:spPr>
          <a:xfrm>
            <a:off x="252720" y="1995840"/>
            <a:ext cx="6802560" cy="42051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ffffff"/>
                </a:solidFill>
                <a:latin typeface="Trebuchet MS"/>
              </a:rPr>
              <a:t>A tropical cyclone is a low-pressure system which develops in the tropics and is sufficiently intense to produce sustained gale force winds of at least 63km/h. If the sustained wind reaches hurricane force of at least 118km/h the system is defined as a severe tropical cyclone. In other parts of the world they are called hurricanes or typhoons.</a:t>
            </a:r>
            <a:endParaRPr b="0" lang="en-IN" sz="1800" spc="-1" strike="noStrike">
              <a:latin typeface="Arial"/>
            </a:endParaRPr>
          </a:p>
          <a:p>
            <a:pPr>
              <a:lnSpc>
                <a:spcPct val="100000"/>
              </a:lnSpc>
            </a:pPr>
            <a:r>
              <a:rPr b="0" lang="en-IN" sz="1800" spc="-1" strike="noStrike">
                <a:solidFill>
                  <a:srgbClr val="ffffff"/>
                </a:solidFill>
                <a:latin typeface="Trebuchet MS"/>
              </a:rPr>
              <a:t>Tropical cyclones can cause significant phenomena which can adversely, and sometimes favorably impact on communities and the environment. The most common features are destructive winds and heavy rainfall that can lead to flooding. Storm surge, or coastal inundation by seawater, is a lesser known phenomenon but can be the most dangerous element of a cyclone. Though rare in Australia, tornadoes have been reported during cyclone events.</a:t>
            </a:r>
            <a:endParaRPr b="0" lang="en-IN" sz="1800" spc="-1" strike="noStrike">
              <a:latin typeface="Arial"/>
            </a:endParaRPr>
          </a:p>
          <a:p>
            <a:pPr>
              <a:lnSpc>
                <a:spcPct val="100000"/>
              </a:lnSpc>
            </a:pPr>
            <a:endParaRPr b="0" lang="en-IN" sz="1800" spc="-1" strike="noStrike">
              <a:latin typeface="Arial"/>
            </a:endParaRPr>
          </a:p>
        </p:txBody>
      </p:sp>
      <p:pic>
        <p:nvPicPr>
          <p:cNvPr id="138" name="Content Placeholder 10" descr=""/>
          <p:cNvPicPr/>
          <p:nvPr/>
        </p:nvPicPr>
        <p:blipFill>
          <a:blip r:embed="rId1"/>
          <a:stretch/>
        </p:blipFill>
        <p:spPr>
          <a:xfrm>
            <a:off x="7194960" y="55080"/>
            <a:ext cx="4996440" cy="3881160"/>
          </a:xfrm>
          <a:prstGeom prst="rect">
            <a:avLst/>
          </a:prstGeom>
          <a:ln>
            <a:noFill/>
          </a:ln>
        </p:spPr>
      </p:pic>
      <p:pic>
        <p:nvPicPr>
          <p:cNvPr id="139" name="Picture 11" descr=""/>
          <p:cNvPicPr/>
          <p:nvPr/>
        </p:nvPicPr>
        <p:blipFill>
          <a:blip r:embed="rId2"/>
          <a:stretch/>
        </p:blipFill>
        <p:spPr>
          <a:xfrm>
            <a:off x="7194960" y="3936600"/>
            <a:ext cx="4996440" cy="29210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Facet</Template>
  <TotalTime>6851</TotalTime>
  <Application>Trio_Office/6.2.8.2$Windows_x86 LibreOffice_project/</Application>
  <Words>1646</Words>
  <Paragraphs>91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2016-12-25T13:36:06Z</dcterms:created>
  <dc:creator>Amaan Z</dc:creator>
  <dc:description/>
  <dc:language>en-IN</dc:language>
  <cp:lastModifiedBy/>
  <dcterms:modified xsi:type="dcterms:W3CDTF">2021-03-30T17:00:51Z</dcterms:modified>
  <cp:revision>16</cp:revision>
  <dc:subject/>
  <dc:title>Disaster Management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16</vt:i4>
  </property>
</Properties>
</file>