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60" y="-1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0824-D3EF-4DD9-B53A-49A8F10E316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CDB6-7DDA-43C6-80EF-F321C6E0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0824-D3EF-4DD9-B53A-49A8F10E316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CDB6-7DDA-43C6-80EF-F321C6E0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7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0824-D3EF-4DD9-B53A-49A8F10E316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CDB6-7DDA-43C6-80EF-F321C6E0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0824-D3EF-4DD9-B53A-49A8F10E316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CDB6-7DDA-43C6-80EF-F321C6E0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0824-D3EF-4DD9-B53A-49A8F10E316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CDB6-7DDA-43C6-80EF-F321C6E0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0824-D3EF-4DD9-B53A-49A8F10E316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CDB6-7DDA-43C6-80EF-F321C6E0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8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0824-D3EF-4DD9-B53A-49A8F10E316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CDB6-7DDA-43C6-80EF-F321C6E0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6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0824-D3EF-4DD9-B53A-49A8F10E316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CDB6-7DDA-43C6-80EF-F321C6E0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1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0824-D3EF-4DD9-B53A-49A8F10E316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CDB6-7DDA-43C6-80EF-F321C6E0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7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0824-D3EF-4DD9-B53A-49A8F10E316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CDB6-7DDA-43C6-80EF-F321C6E0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0824-D3EF-4DD9-B53A-49A8F10E316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CDB6-7DDA-43C6-80EF-F321C6E0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0824-D3EF-4DD9-B53A-49A8F10E316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CDB6-7DDA-43C6-80EF-F321C6E0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3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5" y="966728"/>
            <a:ext cx="317516" cy="342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4" y="327258"/>
            <a:ext cx="556379" cy="5661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 b="46667"/>
          <a:stretch/>
        </p:blipFill>
        <p:spPr>
          <a:xfrm>
            <a:off x="7803681" y="2747108"/>
            <a:ext cx="4572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02" b="40232"/>
          <a:stretch/>
        </p:blipFill>
        <p:spPr>
          <a:xfrm>
            <a:off x="10701778" y="381727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7" t="59814" r="2777" b="33520"/>
          <a:stretch/>
        </p:blipFill>
        <p:spPr>
          <a:xfrm>
            <a:off x="7736482" y="4159495"/>
            <a:ext cx="365760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556" r="11577" b="73827"/>
          <a:stretch/>
        </p:blipFill>
        <p:spPr>
          <a:xfrm>
            <a:off x="10968478" y="2590475"/>
            <a:ext cx="372533" cy="3852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0" t="26975" r="13119" b="67346"/>
          <a:stretch/>
        </p:blipFill>
        <p:spPr>
          <a:xfrm>
            <a:off x="7818497" y="1820333"/>
            <a:ext cx="351367" cy="3894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2" t="79627" r="1852" b="13707"/>
          <a:stretch/>
        </p:blipFill>
        <p:spPr>
          <a:xfrm>
            <a:off x="10320778" y="2783091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92" y="0"/>
            <a:ext cx="4572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81543"/>
          <a:stretch/>
        </p:blipFill>
        <p:spPr>
          <a:xfrm>
            <a:off x="10797651" y="1877483"/>
            <a:ext cx="379829" cy="228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" t="7037" r="9630" b="87284"/>
          <a:stretch/>
        </p:blipFill>
        <p:spPr>
          <a:xfrm>
            <a:off x="10777978" y="943453"/>
            <a:ext cx="381000" cy="389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04"/>
          <a:stretch/>
        </p:blipFill>
        <p:spPr>
          <a:xfrm>
            <a:off x="7778816" y="1"/>
            <a:ext cx="457200" cy="4317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2" t="33642" r="14062" b="60556"/>
          <a:stretch/>
        </p:blipFill>
        <p:spPr>
          <a:xfrm>
            <a:off x="10085137" y="319596"/>
            <a:ext cx="338667" cy="3979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6" t="40063" r="926" b="53271"/>
          <a:stretch/>
        </p:blipFill>
        <p:spPr>
          <a:xfrm>
            <a:off x="7778815" y="3137796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2" t="66665" r="1852" b="26669"/>
          <a:stretch/>
        </p:blipFill>
        <p:spPr>
          <a:xfrm>
            <a:off x="10883811" y="3916130"/>
            <a:ext cx="4572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07" b="20127"/>
          <a:stretch/>
        </p:blipFill>
        <p:spPr>
          <a:xfrm>
            <a:off x="10879397" y="4510589"/>
            <a:ext cx="457200" cy="457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3329" r="1" b="5"/>
          <a:stretch/>
        </p:blipFill>
        <p:spPr>
          <a:xfrm>
            <a:off x="11112411" y="3217319"/>
            <a:ext cx="457200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23" y="0"/>
            <a:ext cx="4572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7" t="86663" r="2777" b="6671"/>
          <a:stretch/>
        </p:blipFill>
        <p:spPr>
          <a:xfrm>
            <a:off x="7671702" y="6096815"/>
            <a:ext cx="4572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78" y="1359919"/>
            <a:ext cx="542925" cy="10858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9" b="50519"/>
          <a:stretch/>
        </p:blipFill>
        <p:spPr>
          <a:xfrm>
            <a:off x="5717875" y="1631382"/>
            <a:ext cx="542925" cy="5429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3" t="55302" r="11934" b="6980"/>
          <a:stretch/>
        </p:blipFill>
        <p:spPr>
          <a:xfrm>
            <a:off x="5689600" y="2994025"/>
            <a:ext cx="284954" cy="27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" t="-55" r="948" b="92237"/>
          <a:stretch/>
        </p:blipFill>
        <p:spPr>
          <a:xfrm>
            <a:off x="5637658" y="3674519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8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Raheel</dc:creator>
  <cp:lastModifiedBy>Raheel</cp:lastModifiedBy>
  <cp:revision>6</cp:revision>
  <dcterms:created xsi:type="dcterms:W3CDTF">2023-09-18T22:33:09Z</dcterms:created>
  <dcterms:modified xsi:type="dcterms:W3CDTF">2023-09-18T23:13:41Z</dcterms:modified>
</cp:coreProperties>
</file>