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51120675" cy="8929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3" userDrawn="1">
          <p15:clr>
            <a:srgbClr val="A4A3A4"/>
          </p15:clr>
        </p15:guide>
        <p15:guide id="2" pos="16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C50"/>
    <a:srgbClr val="FF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197"/>
  </p:normalViewPr>
  <p:slideViewPr>
    <p:cSldViewPr snapToGrid="0" showGuides="1">
      <p:cViewPr>
        <p:scale>
          <a:sx n="40" d="100"/>
          <a:sy n="40" d="100"/>
        </p:scale>
        <p:origin x="-1578" y="1314"/>
      </p:cViewPr>
      <p:guideLst>
        <p:guide orient="horz" pos="2813"/>
        <p:guide pos="161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0085" y="1461410"/>
            <a:ext cx="38340506" cy="3108854"/>
          </a:xfrm>
        </p:spPr>
        <p:txBody>
          <a:bodyPr anchor="b"/>
          <a:lstStyle>
            <a:lvl1pPr algn="ctr">
              <a:defRPr sz="78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4690154"/>
            <a:ext cx="38340506" cy="2155940"/>
          </a:xfrm>
        </p:spPr>
        <p:txBody>
          <a:bodyPr/>
          <a:lstStyle>
            <a:lvl1pPr marL="0" indent="0" algn="ctr">
              <a:buNone/>
              <a:defRPr sz="3125"/>
            </a:lvl1pPr>
            <a:lvl2pPr marL="595320" indent="0" algn="ctr">
              <a:buNone/>
              <a:defRPr sz="2604"/>
            </a:lvl2pPr>
            <a:lvl3pPr marL="1190640" indent="0" algn="ctr">
              <a:buNone/>
              <a:defRPr sz="2344"/>
            </a:lvl3pPr>
            <a:lvl4pPr marL="1785960" indent="0" algn="ctr">
              <a:buNone/>
              <a:defRPr sz="2083"/>
            </a:lvl4pPr>
            <a:lvl5pPr marL="2381280" indent="0" algn="ctr">
              <a:buNone/>
              <a:defRPr sz="2083"/>
            </a:lvl5pPr>
            <a:lvl6pPr marL="2976601" indent="0" algn="ctr">
              <a:buNone/>
              <a:defRPr sz="2083"/>
            </a:lvl6pPr>
            <a:lvl7pPr marL="3571921" indent="0" algn="ctr">
              <a:buNone/>
              <a:defRPr sz="2083"/>
            </a:lvl7pPr>
            <a:lvl8pPr marL="4167241" indent="0" algn="ctr">
              <a:buNone/>
              <a:defRPr sz="2083"/>
            </a:lvl8pPr>
            <a:lvl9pPr marL="4762561" indent="0" algn="ctr">
              <a:buNone/>
              <a:defRPr sz="208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13" userDrawn="1">
          <p15:clr>
            <a:srgbClr val="FBAE40"/>
          </p15:clr>
        </p15:guide>
        <p15:guide id="2" pos="1610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7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3" y="475423"/>
            <a:ext cx="11022896" cy="75674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7" y="475423"/>
            <a:ext cx="32429678" cy="75674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8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1" y="2226222"/>
            <a:ext cx="44091582" cy="3714502"/>
          </a:xfrm>
        </p:spPr>
        <p:txBody>
          <a:bodyPr anchor="b"/>
          <a:lstStyle>
            <a:lvl1pPr>
              <a:defRPr sz="781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1" y="5975864"/>
            <a:ext cx="44091582" cy="1953369"/>
          </a:xfrm>
        </p:spPr>
        <p:txBody>
          <a:bodyPr/>
          <a:lstStyle>
            <a:lvl1pPr marL="0" indent="0">
              <a:buNone/>
              <a:defRPr sz="3125">
                <a:solidFill>
                  <a:schemeClr val="tx1">
                    <a:tint val="75000"/>
                  </a:schemeClr>
                </a:solidFill>
              </a:defRPr>
            </a:lvl1pPr>
            <a:lvl2pPr marL="595320" indent="0">
              <a:buNone/>
              <a:defRPr sz="2604">
                <a:solidFill>
                  <a:schemeClr val="tx1">
                    <a:tint val="75000"/>
                  </a:schemeClr>
                </a:solidFill>
              </a:defRPr>
            </a:lvl2pPr>
            <a:lvl3pPr marL="1190640" indent="0">
              <a:buNone/>
              <a:defRPr sz="2344">
                <a:solidFill>
                  <a:schemeClr val="tx1">
                    <a:tint val="75000"/>
                  </a:schemeClr>
                </a:solidFill>
              </a:defRPr>
            </a:lvl3pPr>
            <a:lvl4pPr marL="1785960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4pPr>
            <a:lvl5pPr marL="2381280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5pPr>
            <a:lvl6pPr marL="297660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6pPr>
            <a:lvl7pPr marL="357192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7pPr>
            <a:lvl8pPr marL="416724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8pPr>
            <a:lvl9pPr marL="4762561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2377116"/>
            <a:ext cx="21726287" cy="56658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2377116"/>
            <a:ext cx="21726287" cy="56658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11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475424"/>
            <a:ext cx="44091582" cy="17259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07" y="2189015"/>
            <a:ext cx="21626440" cy="1072802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320" indent="0">
              <a:buNone/>
              <a:defRPr sz="2604" b="1"/>
            </a:lvl2pPr>
            <a:lvl3pPr marL="1190640" indent="0">
              <a:buNone/>
              <a:defRPr sz="2344" b="1"/>
            </a:lvl3pPr>
            <a:lvl4pPr marL="1785960" indent="0">
              <a:buNone/>
              <a:defRPr sz="2083" b="1"/>
            </a:lvl4pPr>
            <a:lvl5pPr marL="2381280" indent="0">
              <a:buNone/>
              <a:defRPr sz="2083" b="1"/>
            </a:lvl5pPr>
            <a:lvl6pPr marL="2976601" indent="0">
              <a:buNone/>
              <a:defRPr sz="2083" b="1"/>
            </a:lvl6pPr>
            <a:lvl7pPr marL="3571921" indent="0">
              <a:buNone/>
              <a:defRPr sz="2083" b="1"/>
            </a:lvl7pPr>
            <a:lvl8pPr marL="4167241" indent="0">
              <a:buNone/>
              <a:defRPr sz="2083" b="1"/>
            </a:lvl8pPr>
            <a:lvl9pPr marL="4762561" indent="0">
              <a:buNone/>
              <a:defRPr sz="208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07" y="3261817"/>
            <a:ext cx="21626440" cy="47976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2" y="2189015"/>
            <a:ext cx="21732945" cy="1072802"/>
          </a:xfrm>
        </p:spPr>
        <p:txBody>
          <a:bodyPr anchor="b"/>
          <a:lstStyle>
            <a:lvl1pPr marL="0" indent="0">
              <a:buNone/>
              <a:defRPr sz="3125" b="1"/>
            </a:lvl1pPr>
            <a:lvl2pPr marL="595320" indent="0">
              <a:buNone/>
              <a:defRPr sz="2604" b="1"/>
            </a:lvl2pPr>
            <a:lvl3pPr marL="1190640" indent="0">
              <a:buNone/>
              <a:defRPr sz="2344" b="1"/>
            </a:lvl3pPr>
            <a:lvl4pPr marL="1785960" indent="0">
              <a:buNone/>
              <a:defRPr sz="2083" b="1"/>
            </a:lvl4pPr>
            <a:lvl5pPr marL="2381280" indent="0">
              <a:buNone/>
              <a:defRPr sz="2083" b="1"/>
            </a:lvl5pPr>
            <a:lvl6pPr marL="2976601" indent="0">
              <a:buNone/>
              <a:defRPr sz="2083" b="1"/>
            </a:lvl6pPr>
            <a:lvl7pPr marL="3571921" indent="0">
              <a:buNone/>
              <a:defRPr sz="2083" b="1"/>
            </a:lvl7pPr>
            <a:lvl8pPr marL="4167241" indent="0">
              <a:buNone/>
              <a:defRPr sz="2083" b="1"/>
            </a:lvl8pPr>
            <a:lvl9pPr marL="4762561" indent="0">
              <a:buNone/>
              <a:defRPr sz="208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2" y="3261817"/>
            <a:ext cx="21732945" cy="47976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05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53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595312"/>
            <a:ext cx="16487747" cy="2083594"/>
          </a:xfrm>
        </p:spPr>
        <p:txBody>
          <a:bodyPr anchor="b"/>
          <a:lstStyle>
            <a:lvl1pPr>
              <a:defRPr sz="41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1285710"/>
            <a:ext cx="25879842" cy="6345866"/>
          </a:xfrm>
        </p:spPr>
        <p:txBody>
          <a:bodyPr/>
          <a:lstStyle>
            <a:lvl1pPr>
              <a:defRPr sz="4167"/>
            </a:lvl1pPr>
            <a:lvl2pPr>
              <a:defRPr sz="3646"/>
            </a:lvl2pPr>
            <a:lvl3pPr>
              <a:defRPr sz="3125"/>
            </a:lvl3pPr>
            <a:lvl4pPr>
              <a:defRPr sz="2604"/>
            </a:lvl4pPr>
            <a:lvl5pPr>
              <a:defRPr sz="2604"/>
            </a:lvl5pPr>
            <a:lvl6pPr>
              <a:defRPr sz="2604"/>
            </a:lvl6pPr>
            <a:lvl7pPr>
              <a:defRPr sz="2604"/>
            </a:lvl7pPr>
            <a:lvl8pPr>
              <a:defRPr sz="2604"/>
            </a:lvl8pPr>
            <a:lvl9pPr>
              <a:defRPr sz="260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2678907"/>
            <a:ext cx="16487747" cy="4963005"/>
          </a:xfrm>
        </p:spPr>
        <p:txBody>
          <a:bodyPr/>
          <a:lstStyle>
            <a:lvl1pPr marL="0" indent="0">
              <a:buNone/>
              <a:defRPr sz="2083"/>
            </a:lvl1pPr>
            <a:lvl2pPr marL="595320" indent="0">
              <a:buNone/>
              <a:defRPr sz="1823"/>
            </a:lvl2pPr>
            <a:lvl3pPr marL="1190640" indent="0">
              <a:buNone/>
              <a:defRPr sz="1563"/>
            </a:lvl3pPr>
            <a:lvl4pPr marL="1785960" indent="0">
              <a:buNone/>
              <a:defRPr sz="1302"/>
            </a:lvl4pPr>
            <a:lvl5pPr marL="2381280" indent="0">
              <a:buNone/>
              <a:defRPr sz="1302"/>
            </a:lvl5pPr>
            <a:lvl6pPr marL="2976601" indent="0">
              <a:buNone/>
              <a:defRPr sz="1302"/>
            </a:lvl6pPr>
            <a:lvl7pPr marL="3571921" indent="0">
              <a:buNone/>
              <a:defRPr sz="1302"/>
            </a:lvl7pPr>
            <a:lvl8pPr marL="4167241" indent="0">
              <a:buNone/>
              <a:defRPr sz="1302"/>
            </a:lvl8pPr>
            <a:lvl9pPr marL="4762561" indent="0">
              <a:buNone/>
              <a:defRPr sz="13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9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7" y="595312"/>
            <a:ext cx="16487747" cy="2083594"/>
          </a:xfrm>
        </p:spPr>
        <p:txBody>
          <a:bodyPr anchor="b"/>
          <a:lstStyle>
            <a:lvl1pPr>
              <a:defRPr sz="416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1285710"/>
            <a:ext cx="25879842" cy="6345866"/>
          </a:xfrm>
        </p:spPr>
        <p:txBody>
          <a:bodyPr anchor="t"/>
          <a:lstStyle>
            <a:lvl1pPr marL="0" indent="0">
              <a:buNone/>
              <a:defRPr sz="4167"/>
            </a:lvl1pPr>
            <a:lvl2pPr marL="595320" indent="0">
              <a:buNone/>
              <a:defRPr sz="3646"/>
            </a:lvl2pPr>
            <a:lvl3pPr marL="1190640" indent="0">
              <a:buNone/>
              <a:defRPr sz="3125"/>
            </a:lvl3pPr>
            <a:lvl4pPr marL="1785960" indent="0">
              <a:buNone/>
              <a:defRPr sz="2604"/>
            </a:lvl4pPr>
            <a:lvl5pPr marL="2381280" indent="0">
              <a:buNone/>
              <a:defRPr sz="2604"/>
            </a:lvl5pPr>
            <a:lvl6pPr marL="2976601" indent="0">
              <a:buNone/>
              <a:defRPr sz="2604"/>
            </a:lvl6pPr>
            <a:lvl7pPr marL="3571921" indent="0">
              <a:buNone/>
              <a:defRPr sz="2604"/>
            </a:lvl7pPr>
            <a:lvl8pPr marL="4167241" indent="0">
              <a:buNone/>
              <a:defRPr sz="2604"/>
            </a:lvl8pPr>
            <a:lvl9pPr marL="4762561" indent="0">
              <a:buNone/>
              <a:defRPr sz="260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7" y="2678907"/>
            <a:ext cx="16487747" cy="4963005"/>
          </a:xfrm>
        </p:spPr>
        <p:txBody>
          <a:bodyPr/>
          <a:lstStyle>
            <a:lvl1pPr marL="0" indent="0">
              <a:buNone/>
              <a:defRPr sz="2083"/>
            </a:lvl1pPr>
            <a:lvl2pPr marL="595320" indent="0">
              <a:buNone/>
              <a:defRPr sz="1823"/>
            </a:lvl2pPr>
            <a:lvl3pPr marL="1190640" indent="0">
              <a:buNone/>
              <a:defRPr sz="1563"/>
            </a:lvl3pPr>
            <a:lvl4pPr marL="1785960" indent="0">
              <a:buNone/>
              <a:defRPr sz="1302"/>
            </a:lvl4pPr>
            <a:lvl5pPr marL="2381280" indent="0">
              <a:buNone/>
              <a:defRPr sz="1302"/>
            </a:lvl5pPr>
            <a:lvl6pPr marL="2976601" indent="0">
              <a:buNone/>
              <a:defRPr sz="1302"/>
            </a:lvl6pPr>
            <a:lvl7pPr marL="3571921" indent="0">
              <a:buNone/>
              <a:defRPr sz="1302"/>
            </a:lvl7pPr>
            <a:lvl8pPr marL="4167241" indent="0">
              <a:buNone/>
              <a:defRPr sz="1302"/>
            </a:lvl8pPr>
            <a:lvl9pPr marL="4762561" indent="0">
              <a:buNone/>
              <a:defRPr sz="13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5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475424"/>
            <a:ext cx="44091582" cy="172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2377116"/>
            <a:ext cx="44091582" cy="566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8276499"/>
            <a:ext cx="11502152" cy="47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064C-7808-194A-B393-9FE372D71370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8276499"/>
            <a:ext cx="17253228" cy="47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8276499"/>
            <a:ext cx="11502152" cy="475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AA76-114B-EC4E-A5C0-0C94D354E93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EDEC782B-8978-2AB0-0BF9-F81331E2680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51120675" cy="89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0640" rtl="0" eaLnBrk="1" latinLnBrk="0" hangingPunct="1">
        <a:lnSpc>
          <a:spcPct val="90000"/>
        </a:lnSpc>
        <a:spcBef>
          <a:spcPct val="0"/>
        </a:spcBef>
        <a:buNone/>
        <a:defRPr sz="5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660" indent="-297660" algn="l" defTabSz="1190640" rtl="0" eaLnBrk="1" latinLnBrk="0" hangingPunct="1">
        <a:lnSpc>
          <a:spcPct val="90000"/>
        </a:lnSpc>
        <a:spcBef>
          <a:spcPts val="1302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1pPr>
      <a:lvl2pPr marL="892980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2pPr>
      <a:lvl3pPr marL="1488300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3pPr>
      <a:lvl4pPr marL="2083620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678941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3274261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869581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464901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5060221" indent="-297660" algn="l" defTabSz="119064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1pPr>
      <a:lvl2pPr marL="595320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2pPr>
      <a:lvl3pPr marL="1190640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3pPr>
      <a:lvl4pPr marL="1785960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4pPr>
      <a:lvl5pPr marL="2381280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5pPr>
      <a:lvl6pPr marL="2976601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6pPr>
      <a:lvl7pPr marL="3571921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7pPr>
      <a:lvl8pPr marL="4167241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8pPr>
      <a:lvl9pPr marL="4762561" algn="l" defTabSz="1190640" rtl="0" eaLnBrk="1" latinLnBrk="0" hangingPunct="1">
        <a:defRPr sz="2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FSuYscdS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52609" y="-39503"/>
            <a:ext cx="16015457" cy="9008694"/>
          </a:xfrm>
          <a:custGeom>
            <a:avLst/>
            <a:gdLst/>
            <a:ahLst/>
            <a:cxnLst/>
            <a:rect l="l" t="t" r="r" b="b"/>
            <a:pathLst>
              <a:path w="18449806" h="10378016">
                <a:moveTo>
                  <a:pt x="0" y="0"/>
                </a:moveTo>
                <a:lnTo>
                  <a:pt x="18449806" y="0"/>
                </a:lnTo>
                <a:lnTo>
                  <a:pt x="18449806" y="10378016"/>
                </a:lnTo>
                <a:lnTo>
                  <a:pt x="0" y="10378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D754351-7FCE-1E13-BF2A-10F92018C2B1}"/>
              </a:ext>
            </a:extLst>
          </p:cNvPr>
          <p:cNvSpPr/>
          <p:nvPr/>
        </p:nvSpPr>
        <p:spPr>
          <a:xfrm>
            <a:off x="0" y="6874933"/>
            <a:ext cx="51120675" cy="2094258"/>
          </a:xfrm>
          <a:prstGeom prst="rect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A600"/>
              </a:highligh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D2168BA-FB10-9E43-8DF2-4E02DDAE163F}"/>
              </a:ext>
            </a:extLst>
          </p:cNvPr>
          <p:cNvSpPr/>
          <p:nvPr/>
        </p:nvSpPr>
        <p:spPr>
          <a:xfrm>
            <a:off x="32413576" y="-39503"/>
            <a:ext cx="18707099" cy="6914436"/>
          </a:xfrm>
          <a:prstGeom prst="rect">
            <a:avLst/>
          </a:prstGeom>
          <a:solidFill>
            <a:srgbClr val="1E3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0469A7-B496-EBFC-E4BA-FBD1F3335536}"/>
              </a:ext>
            </a:extLst>
          </p:cNvPr>
          <p:cNvSpPr/>
          <p:nvPr/>
        </p:nvSpPr>
        <p:spPr>
          <a:xfrm>
            <a:off x="0" y="-39503"/>
            <a:ext cx="18707100" cy="6914436"/>
          </a:xfrm>
          <a:prstGeom prst="rect">
            <a:avLst/>
          </a:prstGeom>
          <a:solidFill>
            <a:srgbClr val="1E3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B78A0ED-B891-236A-3C3C-64C415D7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DFE3C7F-23D1-4199-9FF5-27F2FBF7B75B}"/>
              </a:ext>
            </a:extLst>
          </p:cNvPr>
          <p:cNvSpPr/>
          <p:nvPr/>
        </p:nvSpPr>
        <p:spPr>
          <a:xfrm>
            <a:off x="-1" y="0"/>
            <a:ext cx="17949334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2063F0-9169-E23C-D54E-723B0DAD909A}"/>
              </a:ext>
            </a:extLst>
          </p:cNvPr>
          <p:cNvSpPr/>
          <p:nvPr/>
        </p:nvSpPr>
        <p:spPr>
          <a:xfrm>
            <a:off x="33171341" y="0"/>
            <a:ext cx="17949334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86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1D4A7BB0-B79F-0971-577C-CB0F899A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3121F8-0253-2768-60F6-3EB57939D9BA}"/>
              </a:ext>
            </a:extLst>
          </p:cNvPr>
          <p:cNvSpPr/>
          <p:nvPr/>
        </p:nvSpPr>
        <p:spPr>
          <a:xfrm>
            <a:off x="-1" y="0"/>
            <a:ext cx="1791546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3179938-99BD-587C-03D8-693117E95D65}"/>
              </a:ext>
            </a:extLst>
          </p:cNvPr>
          <p:cNvSpPr/>
          <p:nvPr/>
        </p:nvSpPr>
        <p:spPr>
          <a:xfrm>
            <a:off x="33205207" y="0"/>
            <a:ext cx="17915467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CD123BA8-1AFD-20F0-D061-0F4D72B63198}"/>
              </a:ext>
            </a:extLst>
          </p:cNvPr>
          <p:cNvSpPr/>
          <p:nvPr/>
        </p:nvSpPr>
        <p:spPr>
          <a:xfrm>
            <a:off x="-838272" y="-2389613"/>
            <a:ext cx="8370405" cy="4779226"/>
          </a:xfrm>
          <a:custGeom>
            <a:avLst/>
            <a:gdLst/>
            <a:ahLst/>
            <a:cxnLst/>
            <a:rect l="l" t="t" r="r" b="b"/>
            <a:pathLst>
              <a:path w="8370405" h="4779226">
                <a:moveTo>
                  <a:pt x="0" y="0"/>
                </a:moveTo>
                <a:lnTo>
                  <a:pt x="8370405" y="0"/>
                </a:lnTo>
                <a:lnTo>
                  <a:pt x="8370405" y="4779226"/>
                </a:lnTo>
                <a:lnTo>
                  <a:pt x="0" y="4779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3FFB0935-E5FE-43C7-E960-794FA6D67F0A}"/>
              </a:ext>
            </a:extLst>
          </p:cNvPr>
          <p:cNvSpPr/>
          <p:nvPr/>
        </p:nvSpPr>
        <p:spPr>
          <a:xfrm>
            <a:off x="44821380" y="-2389613"/>
            <a:ext cx="8370405" cy="4779226"/>
          </a:xfrm>
          <a:custGeom>
            <a:avLst/>
            <a:gdLst/>
            <a:ahLst/>
            <a:cxnLst/>
            <a:rect l="l" t="t" r="r" b="b"/>
            <a:pathLst>
              <a:path w="8370405" h="4779226">
                <a:moveTo>
                  <a:pt x="0" y="0"/>
                </a:moveTo>
                <a:lnTo>
                  <a:pt x="8370405" y="0"/>
                </a:lnTo>
                <a:lnTo>
                  <a:pt x="8370405" y="4779226"/>
                </a:lnTo>
                <a:lnTo>
                  <a:pt x="0" y="4779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4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CCF3CE3-DBD1-3E9E-6455-FE19AD99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04BFB6-C593-FF93-22C7-58DFBBECF379}"/>
              </a:ext>
            </a:extLst>
          </p:cNvPr>
          <p:cNvSpPr/>
          <p:nvPr/>
        </p:nvSpPr>
        <p:spPr>
          <a:xfrm>
            <a:off x="0" y="0"/>
            <a:ext cx="17983199" cy="8929688"/>
          </a:xfrm>
          <a:prstGeom prst="rect">
            <a:avLst/>
          </a:prstGeom>
          <a:solidFill>
            <a:srgbClr val="1E3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FD04C6-F98A-F641-85A7-D03F17146BBE}"/>
              </a:ext>
            </a:extLst>
          </p:cNvPr>
          <p:cNvSpPr/>
          <p:nvPr/>
        </p:nvSpPr>
        <p:spPr>
          <a:xfrm>
            <a:off x="33137476" y="0"/>
            <a:ext cx="17983199" cy="8929688"/>
          </a:xfrm>
          <a:prstGeom prst="rect">
            <a:avLst/>
          </a:prstGeom>
          <a:solidFill>
            <a:srgbClr val="1E3C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9B539F6-74A6-63A0-9124-EF81349A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8053F7E-8C7D-41FE-B05C-773DD01B1F0C}"/>
              </a:ext>
            </a:extLst>
          </p:cNvPr>
          <p:cNvSpPr/>
          <p:nvPr/>
        </p:nvSpPr>
        <p:spPr>
          <a:xfrm>
            <a:off x="33382857" y="0"/>
            <a:ext cx="17737817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7347AF-F507-E93F-343E-D9B247D324A6}"/>
              </a:ext>
            </a:extLst>
          </p:cNvPr>
          <p:cNvSpPr/>
          <p:nvPr/>
        </p:nvSpPr>
        <p:spPr>
          <a:xfrm>
            <a:off x="-1" y="0"/>
            <a:ext cx="1791546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45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4AC0C74-5D7A-20D5-6BA6-1485F362DCE2}"/>
              </a:ext>
            </a:extLst>
          </p:cNvPr>
          <p:cNvSpPr/>
          <p:nvPr/>
        </p:nvSpPr>
        <p:spPr>
          <a:xfrm>
            <a:off x="-1" y="0"/>
            <a:ext cx="17983201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E51E97-5C89-7159-FFAF-BCDE0A2BFD59}"/>
              </a:ext>
            </a:extLst>
          </p:cNvPr>
          <p:cNvSpPr/>
          <p:nvPr/>
        </p:nvSpPr>
        <p:spPr>
          <a:xfrm>
            <a:off x="33137473" y="0"/>
            <a:ext cx="17983201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Gráfico&#10;&#10;Descrição gerada automaticamente com confiança baixa">
            <a:extLst>
              <a:ext uri="{FF2B5EF4-FFF2-40B4-BE49-F238E27FC236}">
                <a16:creationId xmlns:a16="http://schemas.microsoft.com/office/drawing/2014/main" id="{1CBFFCC3-D272-301A-1A50-A3B43316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4DB7423-3BFD-D179-08CE-2493F38D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6DB8D4E-A716-4B31-B605-995B71A61041}"/>
              </a:ext>
            </a:extLst>
          </p:cNvPr>
          <p:cNvSpPr/>
          <p:nvPr/>
        </p:nvSpPr>
        <p:spPr>
          <a:xfrm>
            <a:off x="-1" y="0"/>
            <a:ext cx="1801706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CBED78-6E8E-35B2-CBED-BD98E95FBEF0}"/>
              </a:ext>
            </a:extLst>
          </p:cNvPr>
          <p:cNvSpPr/>
          <p:nvPr/>
        </p:nvSpPr>
        <p:spPr>
          <a:xfrm>
            <a:off x="33103607" y="0"/>
            <a:ext cx="18017067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2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ha do tempo&#10;&#10;Descrição gerada automaticamente">
            <a:extLst>
              <a:ext uri="{FF2B5EF4-FFF2-40B4-BE49-F238E27FC236}">
                <a16:creationId xmlns:a16="http://schemas.microsoft.com/office/drawing/2014/main" id="{4865F7F6-425D-2F9F-877C-0F2EA994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CA6729-77E4-0B56-1DA9-90355F2F6680}"/>
              </a:ext>
            </a:extLst>
          </p:cNvPr>
          <p:cNvSpPr/>
          <p:nvPr/>
        </p:nvSpPr>
        <p:spPr>
          <a:xfrm>
            <a:off x="-1" y="0"/>
            <a:ext cx="17983201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AB233-F667-96EB-8975-8A5764CF3060}"/>
              </a:ext>
            </a:extLst>
          </p:cNvPr>
          <p:cNvSpPr/>
          <p:nvPr/>
        </p:nvSpPr>
        <p:spPr>
          <a:xfrm>
            <a:off x="33137473" y="0"/>
            <a:ext cx="17983201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41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707E124-A940-A076-DDE5-8896100B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793E31-E7B4-8BB2-F990-CDF47806E8BE}"/>
              </a:ext>
            </a:extLst>
          </p:cNvPr>
          <p:cNvSpPr/>
          <p:nvPr/>
        </p:nvSpPr>
        <p:spPr>
          <a:xfrm>
            <a:off x="-1" y="0"/>
            <a:ext cx="17983201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354819-9ADE-6775-C952-34F9BC76AD6D}"/>
              </a:ext>
            </a:extLst>
          </p:cNvPr>
          <p:cNvSpPr/>
          <p:nvPr/>
        </p:nvSpPr>
        <p:spPr>
          <a:xfrm>
            <a:off x="33189334" y="0"/>
            <a:ext cx="17931342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C1FEEEE-BA69-3352-0987-506E27B1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836" y="0"/>
            <a:ext cx="15875001" cy="89296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9110A0-7DEC-E5CB-F177-04563FFDE5CC}"/>
              </a:ext>
            </a:extLst>
          </p:cNvPr>
          <p:cNvSpPr/>
          <p:nvPr/>
        </p:nvSpPr>
        <p:spPr>
          <a:xfrm>
            <a:off x="-1" y="0"/>
            <a:ext cx="1791546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A3CD30-F787-D0FA-CDE1-04DB2C0D19AF}"/>
              </a:ext>
            </a:extLst>
          </p:cNvPr>
          <p:cNvSpPr/>
          <p:nvPr/>
        </p:nvSpPr>
        <p:spPr>
          <a:xfrm>
            <a:off x="33223200" y="0"/>
            <a:ext cx="17897475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ídia Online 6" title="Apresentação SafeWorks">
            <a:hlinkClick r:id="" action="ppaction://media"/>
            <a:extLst>
              <a:ext uri="{FF2B5EF4-FFF2-40B4-BE49-F238E27FC236}">
                <a16:creationId xmlns:a16="http://schemas.microsoft.com/office/drawing/2014/main" id="{55F7DEF9-BC59-D6A0-A402-501FE70D8A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57958" y="0"/>
            <a:ext cx="15804758" cy="89296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F8FAAC-7AE8-64B7-4072-70BC2B499501}"/>
              </a:ext>
            </a:extLst>
          </p:cNvPr>
          <p:cNvSpPr/>
          <p:nvPr/>
        </p:nvSpPr>
        <p:spPr>
          <a:xfrm>
            <a:off x="33497837" y="0"/>
            <a:ext cx="1762283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5D69DDD-0FF4-538B-604F-C795DA333AF7}"/>
              </a:ext>
            </a:extLst>
          </p:cNvPr>
          <p:cNvSpPr/>
          <p:nvPr/>
        </p:nvSpPr>
        <p:spPr>
          <a:xfrm>
            <a:off x="-1" y="0"/>
            <a:ext cx="17622838" cy="8929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7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b9dcb0-05e2-48ae-bc42-e1bfbbaf586c" xsi:nil="true"/>
    <lcf76f155ced4ddcb4097134ff3c332f xmlns="cf1b9bd0-c97b-4966-8429-e3c95c88e6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CF3F77D457F2429D8810F3CA9B69F4" ma:contentTypeVersion="19" ma:contentTypeDescription="Crie um novo documento." ma:contentTypeScope="" ma:versionID="e91bebdce97a7b9d0fa175b00e94aa5d">
  <xsd:schema xmlns:xsd="http://www.w3.org/2001/XMLSchema" xmlns:xs="http://www.w3.org/2001/XMLSchema" xmlns:p="http://schemas.microsoft.com/office/2006/metadata/properties" xmlns:ns2="cf1b9bd0-c97b-4966-8429-e3c95c88e67b" xmlns:ns3="8db9dcb0-05e2-48ae-bc42-e1bfbbaf586c" targetNamespace="http://schemas.microsoft.com/office/2006/metadata/properties" ma:root="true" ma:fieldsID="458d8a1f91c3c94933bd198b6ab212ef" ns2:_="" ns3:_="">
    <xsd:import namespace="cf1b9bd0-c97b-4966-8429-e3c95c88e67b"/>
    <xsd:import namespace="8db9dcb0-05e2-48ae-bc42-e1bfbbaf58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b9bd0-c97b-4966-8429-e3c95c88e6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c1f837b-9003-4ae4-92fc-ab83554533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9dcb0-05e2-48ae-bc42-e1bfbbaf586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1983031-3471-42b6-81ac-1df0428e3b5a}" ma:internalName="TaxCatchAll" ma:showField="CatchAllData" ma:web="8db9dcb0-05e2-48ae-bc42-e1bfbbaf58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5D19E-2460-44E8-84C2-F6319EE19D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130B4-ABF1-4A78-B96C-88D7E44FDDC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feeb68a-fa8a-4e72-9bf8-361bbdd14ef5"/>
    <ds:schemaRef ds:uri="f7704bea-2bb5-468b-8221-edf395a4b75a"/>
    <ds:schemaRef ds:uri="8db9dcb0-05e2-48ae-bc42-e1bfbbaf586c"/>
    <ds:schemaRef ds:uri="cf1b9bd0-c97b-4966-8429-e3c95c88e67b"/>
  </ds:schemaRefs>
</ds:datastoreItem>
</file>

<file path=customXml/itemProps3.xml><?xml version="1.0" encoding="utf-8"?>
<ds:datastoreItem xmlns:ds="http://schemas.openxmlformats.org/officeDocument/2006/customXml" ds:itemID="{29CDDE26-02D3-496C-87A2-65401A87B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b9bd0-c97b-4966-8429-e3c95c88e67b"/>
    <ds:schemaRef ds:uri="8db9dcb0-05e2-48ae-bc42-e1bfbbaf58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464</TotalTime>
  <Words>0</Words>
  <Application>Microsoft Office PowerPoint</Application>
  <PresentationFormat>Personalizar</PresentationFormat>
  <Paragraphs>0</Paragraphs>
  <Slides>11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JOSE TEIDER</dc:creator>
  <cp:lastModifiedBy>Lucas Kusman Leal</cp:lastModifiedBy>
  <cp:revision>12</cp:revision>
  <dcterms:created xsi:type="dcterms:W3CDTF">2023-05-12T21:35:29Z</dcterms:created>
  <dcterms:modified xsi:type="dcterms:W3CDTF">2023-11-23T18:28:26Z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0x010100C8CF3F77D457F2429D8810F3CA9B69F4</vt:lpwstr>
  </property>
  <property fmtid="{D5CDD505-2E9C-101B-9397-08002B2CF9AE}" pid="3" name="MediaServiceImageTags">
    <vt:lpwstr/>
  </property>
</Properties>
</file>