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E012-F336-44EC-969D-7B7688029D0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7DE76-2CF4-4CB0-94AA-B9CB600E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75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47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4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4CE4-4C34-43F4-AB1B-F581CF5E4F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C4F-74E1-4F3A-8717-C24D21434BA1}" type="datetimeFigureOut">
              <a:rPr lang="en-US" smtClean="0"/>
              <a:t>1/13/2020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3" y="6042895"/>
            <a:ext cx="3706196" cy="833894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6022242" y="6223924"/>
            <a:ext cx="296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784E8"/>
                </a:solidFill>
              </a:rPr>
              <a:t>G M </a:t>
            </a:r>
            <a:r>
              <a:rPr lang="en-US" sz="2000" dirty="0" err="1" smtClean="0">
                <a:solidFill>
                  <a:srgbClr val="3784E8"/>
                </a:solidFill>
              </a:rPr>
              <a:t>Mostakim</a:t>
            </a:r>
            <a:r>
              <a:rPr lang="en-US" sz="2000" dirty="0" smtClean="0">
                <a:solidFill>
                  <a:srgbClr val="3784E8"/>
                </a:solidFill>
              </a:rPr>
              <a:t> </a:t>
            </a:r>
            <a:r>
              <a:rPr lang="en-US" sz="2000" dirty="0" err="1" smtClean="0">
                <a:solidFill>
                  <a:srgbClr val="3784E8"/>
                </a:solidFill>
              </a:rPr>
              <a:t>Billah</a:t>
            </a:r>
            <a:r>
              <a:rPr lang="en-US" sz="2000" dirty="0" smtClean="0">
                <a:solidFill>
                  <a:srgbClr val="3784E8"/>
                </a:solidFill>
              </a:rPr>
              <a:t> </a:t>
            </a:r>
            <a:r>
              <a:rPr lang="en-US" sz="2000" dirty="0" err="1" smtClean="0">
                <a:solidFill>
                  <a:srgbClr val="3784E8"/>
                </a:solidFill>
              </a:rPr>
              <a:t>Rasel</a:t>
            </a:r>
            <a:endParaRPr lang="en-US" sz="2000" dirty="0">
              <a:solidFill>
                <a:srgbClr val="3784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-464235" y="1519311"/>
            <a:ext cx="10513842" cy="28897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Welcome to 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B050"/>
                </a:solidFill>
              </a:rPr>
              <a:t>Professional Web </a:t>
            </a:r>
            <a:r>
              <a:rPr lang="en-US" sz="6000" dirty="0" smtClean="0">
                <a:solidFill>
                  <a:srgbClr val="00B050"/>
                </a:solidFill>
              </a:rPr>
              <a:t>Design</a:t>
            </a:r>
            <a:endParaRPr lang="en-US" sz="6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02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433"/>
            <a:ext cx="8596668" cy="1320800"/>
          </a:xfrm>
        </p:spPr>
        <p:txBody>
          <a:bodyPr/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87163"/>
            <a:ext cx="10772632" cy="47968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Responsive Web </a:t>
            </a:r>
            <a:r>
              <a:rPr lang="en-US" dirty="0" smtClean="0"/>
              <a:t>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CSS Media </a:t>
            </a:r>
            <a:r>
              <a:rPr lang="en-US" dirty="0" smtClean="0"/>
              <a:t>Queries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Media queries can be used to check many things, such as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width and height of the viewport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width and height of the device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orientation (is the tablet/phone in landscape or portrait mode?)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Media Query </a:t>
            </a:r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/>
              <a:t>media </a:t>
            </a:r>
            <a:r>
              <a:rPr lang="en-US" dirty="0" err="1"/>
              <a:t>not|only</a:t>
            </a:r>
            <a:r>
              <a:rPr lang="en-US" dirty="0"/>
              <a:t> </a:t>
            </a:r>
            <a:r>
              <a:rPr lang="en-US" dirty="0" err="1"/>
              <a:t>mediatype</a:t>
            </a:r>
            <a:r>
              <a:rPr lang="en-US" dirty="0"/>
              <a:t> and (expressions) {</a:t>
            </a:r>
          </a:p>
          <a:p>
            <a:pPr marL="457200" lvl="1" indent="0">
              <a:buNone/>
            </a:pPr>
            <a:r>
              <a:rPr lang="en-US" dirty="0"/>
              <a:t>    CSS-Code;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Viewport Meta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&lt;meta name="viewport" content="width=device-width, initial-scale=1.0</a:t>
            </a:r>
            <a:r>
              <a:rPr lang="en-US" dirty="0" smtClean="0"/>
              <a:t>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CSS3 </a:t>
            </a:r>
            <a:r>
              <a:rPr lang="en-US" dirty="0"/>
              <a:t>Media Types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All</a:t>
            </a:r>
            <a:r>
              <a:rPr lang="en-US" dirty="0"/>
              <a:t>, </a:t>
            </a:r>
            <a:r>
              <a:rPr lang="en-US" dirty="0" smtClean="0"/>
              <a:t>Print, Screen</a:t>
            </a:r>
            <a:r>
              <a:rPr lang="en-US" dirty="0"/>
              <a:t>, </a:t>
            </a:r>
            <a:r>
              <a:rPr lang="en-US" dirty="0" smtClean="0"/>
              <a:t>Speech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8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932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Rasel">
      <a:dk1>
        <a:srgbClr val="7030A0"/>
      </a:dk1>
      <a:lt1>
        <a:srgbClr val="FFFFFF"/>
      </a:lt1>
      <a:dk2>
        <a:srgbClr val="FFFFFF"/>
      </a:dk2>
      <a:lt2>
        <a:srgbClr val="00B0F0"/>
      </a:lt2>
      <a:accent1>
        <a:srgbClr val="4FB4FF"/>
      </a:accent1>
      <a:accent2>
        <a:srgbClr val="BFE4FF"/>
      </a:accent2>
      <a:accent3>
        <a:srgbClr val="CEDADF"/>
      </a:accent3>
      <a:accent4>
        <a:srgbClr val="4FB4FF"/>
      </a:accent4>
      <a:accent5>
        <a:srgbClr val="B8E1FF"/>
      </a:accent5>
      <a:accent6>
        <a:srgbClr val="B8E1FF"/>
      </a:accent6>
      <a:hlink>
        <a:srgbClr val="FFFFFF"/>
      </a:hlink>
      <a:folHlink>
        <a:srgbClr val="FFFFF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91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Todays Topics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MBR</dc:creator>
  <cp:lastModifiedBy>Mostakim Billah</cp:lastModifiedBy>
  <cp:revision>70</cp:revision>
  <dcterms:created xsi:type="dcterms:W3CDTF">2018-04-23T06:34:43Z</dcterms:created>
  <dcterms:modified xsi:type="dcterms:W3CDTF">2020-01-13T13:34:26Z</dcterms:modified>
</cp:coreProperties>
</file>