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2492375"/>
            <a:ext cx="5616575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4219575"/>
            <a:ext cx="5616575" cy="6492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404813"/>
            <a:ext cx="1981200" cy="604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404813"/>
            <a:ext cx="5794375" cy="604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38DAE-3740-48D9-9A1D-5F560F46878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08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69608-D3F1-439C-8030-A65F2B28F0C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1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67DDF-A155-451E-B517-30A26C20423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6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184AD-E22A-4A1A-8059-3337C5B1860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0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AA00A-6C21-4184-A5AC-C4F8AC88501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69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7CA52-808D-4FEB-AEFD-D0ECFE620E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15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C523D-9FEA-4004-9D32-7E991E63D8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86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97A6C-0802-4F30-96EB-658D37833A1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0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07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045FC-47E8-4BE6-AD85-20309D23C20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48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EEE76-2B40-4B5C-A96E-312A90BADB1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92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847F1-3489-4AE6-8268-D4A4B1EDD47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6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97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557338"/>
            <a:ext cx="38846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57338"/>
            <a:ext cx="38846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12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95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41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404813"/>
            <a:ext cx="7921625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557338"/>
            <a:ext cx="79216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F35755B-27A0-4215-B862-F1D8DDB7CB8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Framework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6400800"/>
            <a:ext cx="5616575" cy="649288"/>
          </a:xfrm>
        </p:spPr>
        <p:txBody>
          <a:bodyPr/>
          <a:lstStyle/>
          <a:p>
            <a:r>
              <a:rPr lang="en-US" b="1" dirty="0" smtClean="0"/>
              <a:t>Presenter:</a:t>
            </a:r>
            <a:r>
              <a:rPr lang="en-US" dirty="0" smtClean="0"/>
              <a:t> Muhammad Safee Ullah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275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used and why</a:t>
            </a:r>
          </a:p>
          <a:p>
            <a:pPr lvl="1"/>
            <a:r>
              <a:rPr lang="en-US" dirty="0" smtClean="0"/>
              <a:t>Base Classes and their responsibilities</a:t>
            </a:r>
          </a:p>
          <a:p>
            <a:pPr lvl="2"/>
            <a:r>
              <a:rPr lang="en-US" dirty="0" smtClean="0"/>
              <a:t>Game class</a:t>
            </a:r>
          </a:p>
          <a:p>
            <a:pPr lvl="2"/>
            <a:r>
              <a:rPr lang="en-US" dirty="0" smtClean="0"/>
              <a:t>GameObject class</a:t>
            </a:r>
          </a:p>
          <a:p>
            <a:pPr lvl="2"/>
            <a:r>
              <a:rPr lang="en-US" dirty="0" smtClean="0"/>
              <a:t>Movement class</a:t>
            </a:r>
          </a:p>
          <a:p>
            <a:pPr lvl="2"/>
            <a:r>
              <a:rPr lang="en-US" dirty="0" smtClean="0"/>
              <a:t>CollisionDetector class</a:t>
            </a:r>
          </a:p>
          <a:p>
            <a:pPr lvl="2"/>
            <a:r>
              <a:rPr lang="en-US" dirty="0" smtClean="0"/>
              <a:t>TileGrid Class</a:t>
            </a:r>
            <a:endParaRPr lang="en-US" dirty="0"/>
          </a:p>
          <a:p>
            <a:pPr lvl="1"/>
            <a:r>
              <a:rPr lang="en-US" dirty="0" smtClean="0"/>
              <a:t>Extra Classes:</a:t>
            </a:r>
          </a:p>
          <a:p>
            <a:pPr lvl="2"/>
            <a:r>
              <a:rPr lang="en-US" dirty="0" smtClean="0"/>
              <a:t>PhysicComponent class</a:t>
            </a:r>
          </a:p>
          <a:p>
            <a:pPr lvl="2"/>
            <a:r>
              <a:rPr lang="en-US" dirty="0" smtClean="0"/>
              <a:t>Factory Pattern and Factory classes</a:t>
            </a:r>
          </a:p>
          <a:p>
            <a:pPr lvl="2"/>
            <a:r>
              <a:rPr lang="en-US" dirty="0" smtClean="0"/>
              <a:t>Movement Factory with Object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590800" y="1874918"/>
            <a:ext cx="4691743" cy="4373481"/>
          </a:xfrm>
          <a:prstGeom prst="triangle">
            <a:avLst>
              <a:gd name="adj" fmla="val 50295"/>
            </a:avLst>
          </a:prstGeom>
          <a:solidFill>
            <a:srgbClr val="0DE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an Object: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08861" y="4965938"/>
            <a:ext cx="655618" cy="609600"/>
          </a:xfrm>
          <a:prstGeom prst="ellipse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56660" y="3903424"/>
            <a:ext cx="760021" cy="685800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7407" y="3903424"/>
            <a:ext cx="730829" cy="694823"/>
          </a:xfrm>
          <a:prstGeom prst="roundRect">
            <a:avLst/>
          </a:prstGeom>
          <a:solidFill>
            <a:srgbClr val="0DE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38636" y="4965938"/>
            <a:ext cx="609600" cy="609600"/>
          </a:xfrm>
          <a:prstGeom prst="ellipse">
            <a:avLst/>
          </a:prstGeom>
          <a:solidFill>
            <a:srgbClr val="0DE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515" y="54663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GameObject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0" y="23622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1229" y="40616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828800" y="4572000"/>
            <a:ext cx="7162800" cy="2133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Detector: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09800" y="5867400"/>
            <a:ext cx="3158836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33600" y="1676400"/>
            <a:ext cx="6629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909152" y="1956955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Isosceles Triangle 21"/>
          <p:cNvSpPr/>
          <p:nvPr/>
        </p:nvSpPr>
        <p:spPr bwMode="auto">
          <a:xfrm>
            <a:off x="4069899" y="1884219"/>
            <a:ext cx="990600" cy="914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Isosceles Triangle 22"/>
          <p:cNvSpPr/>
          <p:nvPr/>
        </p:nvSpPr>
        <p:spPr bwMode="auto">
          <a:xfrm>
            <a:off x="5410200" y="1960419"/>
            <a:ext cx="990600" cy="838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>
            <a:stCxn id="39" idx="0"/>
            <a:endCxn id="21" idx="4"/>
          </p:cNvCxnSpPr>
          <p:nvPr/>
        </p:nvCxnSpPr>
        <p:spPr bwMode="auto">
          <a:xfrm flipV="1">
            <a:off x="2526535" y="2718955"/>
            <a:ext cx="763617" cy="3148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34" idx="0"/>
            <a:endCxn id="22" idx="3"/>
          </p:cNvCxnSpPr>
          <p:nvPr/>
        </p:nvCxnSpPr>
        <p:spPr bwMode="auto">
          <a:xfrm flipV="1">
            <a:off x="3138890" y="2798619"/>
            <a:ext cx="1426309" cy="3068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37" idx="0"/>
            <a:endCxn id="23" idx="3"/>
          </p:cNvCxnSpPr>
          <p:nvPr/>
        </p:nvCxnSpPr>
        <p:spPr bwMode="auto">
          <a:xfrm flipV="1">
            <a:off x="3752204" y="2798619"/>
            <a:ext cx="2153296" cy="3068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2843270" y="5867400"/>
            <a:ext cx="591239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434509" y="5867400"/>
            <a:ext cx="63539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09800" y="5867400"/>
            <a:ext cx="63347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87078" y="468994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CollissionDetector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0" y="4599709"/>
            <a:ext cx="2819400" cy="9525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42082" y="470361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4081376" y="5867400"/>
            <a:ext cx="63539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638800" y="5753100"/>
            <a:ext cx="3276600" cy="8763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08164" y="5753100"/>
            <a:ext cx="263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Check() </a:t>
            </a:r>
            <a:br>
              <a:rPr lang="en-US" dirty="0" smtClean="0"/>
            </a:br>
            <a:r>
              <a:rPr lang="en-US" dirty="0" smtClean="0"/>
              <a:t>if Object type matches:</a:t>
            </a:r>
            <a:br>
              <a:rPr lang="en-US" dirty="0" smtClean="0"/>
            </a:br>
            <a:r>
              <a:rPr lang="en-US" dirty="0" smtClean="0"/>
              <a:t>	Apply behavior</a:t>
            </a:r>
            <a:endParaRPr lang="en-US" dirty="0"/>
          </a:p>
        </p:txBody>
      </p:sp>
      <p:cxnSp>
        <p:nvCxnSpPr>
          <p:cNvPr id="57" name="Elbow Connector 56"/>
          <p:cNvCxnSpPr>
            <a:stCxn id="4" idx="3"/>
          </p:cNvCxnSpPr>
          <p:nvPr/>
        </p:nvCxnSpPr>
        <p:spPr bwMode="auto">
          <a:xfrm>
            <a:off x="5368636" y="6057900"/>
            <a:ext cx="270164" cy="127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Elbow Connector 58"/>
          <p:cNvCxnSpPr>
            <a:stCxn id="54" idx="3"/>
            <a:endCxn id="42" idx="3"/>
          </p:cNvCxnSpPr>
          <p:nvPr/>
        </p:nvCxnSpPr>
        <p:spPr bwMode="auto">
          <a:xfrm flipV="1">
            <a:off x="8915400" y="5075959"/>
            <a:ext cx="12700" cy="111529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79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752600" y="685800"/>
            <a:ext cx="7391400" cy="6172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18" y="0"/>
            <a:ext cx="6767513" cy="838200"/>
          </a:xfrm>
        </p:spPr>
        <p:txBody>
          <a:bodyPr/>
          <a:lstStyle/>
          <a:p>
            <a:r>
              <a:rPr lang="en-US" dirty="0" smtClean="0"/>
              <a:t>TileGrid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1219200"/>
            <a:ext cx="7086600" cy="533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 bwMode="auto">
          <a:xfrm>
            <a:off x="5448300" y="1219200"/>
            <a:ext cx="0" cy="533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 bwMode="auto">
          <a:xfrm>
            <a:off x="1905000" y="3886200"/>
            <a:ext cx="7086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581400" y="1219200"/>
            <a:ext cx="0" cy="533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7315200" y="1219200"/>
            <a:ext cx="76200" cy="533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905000" y="2590800"/>
            <a:ext cx="7086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1905000" y="5181600"/>
            <a:ext cx="7086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905000" y="1394751"/>
            <a:ext cx="182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GridPosition</a:t>
            </a:r>
            <a:r>
              <a:rPr lang="en-US" sz="1600" dirty="0" smtClean="0"/>
              <a:t>(x, y)</a:t>
            </a:r>
          </a:p>
          <a:p>
            <a:r>
              <a:rPr lang="en-US" sz="1600" dirty="0" smtClean="0"/>
              <a:t>Size(</a:t>
            </a:r>
            <a:r>
              <a:rPr lang="en-US" sz="1600" dirty="0" err="1" smtClean="0"/>
              <a:t>sizeX</a:t>
            </a:r>
            <a:r>
              <a:rPr lang="en-US" sz="1600" dirty="0" smtClean="0"/>
              <a:t> </a:t>
            </a:r>
            <a:r>
              <a:rPr lang="en-US" sz="1600" dirty="0" err="1" smtClean="0"/>
              <a:t>sizeY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imagePath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81200" y="72736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List (tiles):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7064" y="4298371"/>
            <a:ext cx="2819400" cy="2095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7064" y="2202871"/>
            <a:ext cx="2819400" cy="2209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5334001" cy="935037"/>
          </a:xfrm>
        </p:spPr>
        <p:txBody>
          <a:bodyPr/>
          <a:lstStyle/>
          <a:p>
            <a:r>
              <a:rPr lang="en-US" dirty="0" smtClean="0"/>
              <a:t>Object Pool Explanation: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60908" y="3079171"/>
            <a:ext cx="533400" cy="457200"/>
          </a:xfrm>
          <a:prstGeom prst="roundRect">
            <a:avLst/>
          </a:prstGeom>
          <a:solidFill>
            <a:srgbClr val="0DE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96200" y="3146072"/>
            <a:ext cx="609600" cy="609600"/>
          </a:xfrm>
          <a:prstGeom prst="ellipse">
            <a:avLst/>
          </a:prstGeom>
          <a:solidFill>
            <a:srgbClr val="0DE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7340" y="2249175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Available: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9819" y="443345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Occupied: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 flipV="1">
            <a:off x="2964873" y="2393371"/>
            <a:ext cx="3865418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Isosceles Triangle 29"/>
          <p:cNvSpPr/>
          <p:nvPr/>
        </p:nvSpPr>
        <p:spPr>
          <a:xfrm>
            <a:off x="1593273" y="1478971"/>
            <a:ext cx="1828800" cy="1828800"/>
          </a:xfrm>
          <a:prstGeom prst="triangle">
            <a:avLst/>
          </a:prstGeom>
          <a:solidFill>
            <a:srgbClr val="0DE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240973" y="2476498"/>
            <a:ext cx="533400" cy="457200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1870364" y="2841272"/>
            <a:ext cx="1828800" cy="1828800"/>
          </a:xfrm>
          <a:prstGeom prst="triangle">
            <a:avLst/>
          </a:prstGeom>
          <a:solidFill>
            <a:srgbClr val="0DE5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518064" y="3838799"/>
            <a:ext cx="533400" cy="457200"/>
          </a:xfrm>
          <a:prstGeom prst="round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stCxn id="7" idx="1"/>
            <a:endCxn id="32" idx="5"/>
          </p:cNvCxnSpPr>
          <p:nvPr/>
        </p:nvCxnSpPr>
        <p:spPr bwMode="auto">
          <a:xfrm flipH="1">
            <a:off x="3241964" y="3307771"/>
            <a:ext cx="3618944" cy="447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3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Security and Disinfection Tunnel</Template>
  <TotalTime>3072</TotalTime>
  <Words>81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template</vt:lpstr>
      <vt:lpstr>Custom Design</vt:lpstr>
      <vt:lpstr>Game Framework Overview</vt:lpstr>
      <vt:lpstr>Topics:</vt:lpstr>
      <vt:lpstr>Visualization of an Object:</vt:lpstr>
      <vt:lpstr>Collision Detector:</vt:lpstr>
      <vt:lpstr>TileGrid</vt:lpstr>
      <vt:lpstr>Object Pool Explanation: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Framework Overview</dc:title>
  <dc:creator>Safeeullah</dc:creator>
  <cp:lastModifiedBy>Muhammad Safeeullah</cp:lastModifiedBy>
  <cp:revision>17</cp:revision>
  <dcterms:created xsi:type="dcterms:W3CDTF">2006-08-16T00:00:00Z</dcterms:created>
  <dcterms:modified xsi:type="dcterms:W3CDTF">2021-06-03T17:35:45Z</dcterms:modified>
</cp:coreProperties>
</file>