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Safeera V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Jansons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44428" y="1949718"/>
            <a:ext cx="8946680" cy="25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AI-based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steganalysis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resistance to prevent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Extending support for audio and video steganography.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mobile application for on-the-go secure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security with quantum cryptography techniques.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2" y="9724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securely embedding confidential data within images using steganography techniques.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privacy by hiding information in image pixels, making it nearly undetectable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prevents unauthorized access and enhances secure communication over digital platforms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01" y="111779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5963" y="2312193"/>
            <a:ext cx="6373092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CV2,String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Notebook, VS Code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37" y="9241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1410" y="1626460"/>
            <a:ext cx="9283054" cy="261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LSB (Least Significant Bit) Steganography for high security.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encryption before hiding the data for added protection.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undetectability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extraction by attackers highly difficult.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for real-time secure messaging.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83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7665" y="1930390"/>
            <a:ext cx="58541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Military and government organizations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needing secure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99" y="1145360"/>
            <a:ext cx="3993129" cy="2245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2396"/>
            <a:ext cx="3993885" cy="2245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t="62198" r="39257" b="14527"/>
          <a:stretch/>
        </p:blipFill>
        <p:spPr>
          <a:xfrm>
            <a:off x="706580" y="4852785"/>
            <a:ext cx="6179128" cy="1316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99" y="3890355"/>
            <a:ext cx="4052843" cy="2278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25205" r="35537" b="54951"/>
          <a:stretch/>
        </p:blipFill>
        <p:spPr>
          <a:xfrm>
            <a:off x="845128" y="3524301"/>
            <a:ext cx="5250872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0" y="37377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enhances secure data transmission by embedding secret information into images without altering their appearance. It offers a practical and effective solution for digital privacy concerns.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https://github.com/Safeera07/Aicte-project.git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fadb41d3-f9cb-40fb-903c-8cacaba95bb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30265f8-c5e2-4918-b4a1-b977299ca3e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</TotalTime>
  <Words>224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Tahoma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39</cp:revision>
  <dcterms:created xsi:type="dcterms:W3CDTF">2021-05-26T16:50:10Z</dcterms:created>
  <dcterms:modified xsi:type="dcterms:W3CDTF">2025-02-14T11:18:46Z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