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Safeera V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&amp; Department 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Jansons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Institute of Technology&amp; Computer Science and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US" sz="4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844428" y="1949718"/>
            <a:ext cx="8946680" cy="2518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AI-based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steganalysis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resistance to prevent detection.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Extending support for audio and video steganography.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mobile application for on-the-go secure communication.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Enhancing security with quantum cryptography techniques.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Technology used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Wow factor </a:t>
            </a: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12" y="972484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securely embedding confidential data within images using steganography techniques.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 data privacy by hiding information in image pixels, making it nearly undetectable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prevents unauthorized access and enhances secure communication over digital platforms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01" y="111779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 used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55963" y="2312193"/>
            <a:ext cx="6373092" cy="168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CV2,String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Notebook, VS Code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37" y="9241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Wow factors</a:t>
            </a:r>
            <a:endParaRPr lang="en-US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41410" y="1626460"/>
            <a:ext cx="9283054" cy="261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LSB (Least Significant Bit) Steganography for high security.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encryption before hiding the data for added protection.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undetectability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making extraction by attackers highly difficult.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 implemented for real-time secure messaging.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83" y="1036878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07665" y="1930390"/>
            <a:ext cx="585416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professionals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Journalists and whistleblowers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Military and government organizations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Individuals needing secure communication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999" y="1145360"/>
            <a:ext cx="3993129" cy="22450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62396"/>
            <a:ext cx="3993885" cy="22454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9" t="62198" r="39257" b="14527"/>
          <a:stretch/>
        </p:blipFill>
        <p:spPr>
          <a:xfrm>
            <a:off x="706580" y="4852785"/>
            <a:ext cx="6179128" cy="13161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699" y="3890355"/>
            <a:ext cx="4052843" cy="22786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9" t="25205" r="35537" b="54951"/>
          <a:stretch/>
        </p:blipFill>
        <p:spPr>
          <a:xfrm>
            <a:off x="845128" y="3524301"/>
            <a:ext cx="5250872" cy="11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36878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10" y="373772"/>
            <a:ext cx="11029615" cy="4673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successfully enhances secure data transmission by embedding secret information into images without altering their appearance. It offers a practical and effective solution for digital privacy concerns.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https://github.com/Safeera07/Aicte-project.git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http://schemas.openxmlformats.org/package/2006/metadata/core-properties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129</TotalTime>
  <Words>224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Franklin Gothic Book</vt:lpstr>
      <vt:lpstr>Franklin Gothic Demi</vt:lpstr>
      <vt:lpstr>Tahoma</vt:lpstr>
      <vt:lpstr>Times New Roman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Microsoft account</cp:lastModifiedBy>
  <cp:revision>37</cp:revision>
  <dcterms:created xsi:type="dcterms:W3CDTF">2021-05-26T16:50:10Z</dcterms:created>
  <dcterms:modified xsi:type="dcterms:W3CDTF">2025-02-14T11:10:44Z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