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Amiko" panose="020B060402020202020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2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7a1e21898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2c7a1e21898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7a1e21898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2c7a1e21898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7a1e2189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2c7a1e2189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7a1e2189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g2c7a1e2189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B6C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486700" y="378150"/>
            <a:ext cx="41706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en-US" sz="72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Hey there,</a:t>
            </a:r>
            <a:endParaRPr sz="7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200900" y="4539600"/>
            <a:ext cx="67422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 through to the end before using and don’t forget to delete this slide</a:t>
            </a:r>
            <a:endParaRPr sz="160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200900" y="1699025"/>
            <a:ext cx="6742200" cy="2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en-US" sz="3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Here is a presentation template, for your project. Feel free to use it or follow it. Always reach out in case you need help.</a:t>
            </a:r>
            <a:endParaRPr sz="37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454400" y="4776150"/>
            <a:ext cx="2178300" cy="2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10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Traitz</a:t>
            </a:r>
            <a:r>
              <a:rPr lang="en-US" sz="10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Tech 2025</a:t>
            </a:r>
            <a:endParaRPr sz="10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/>
        </p:nvSpPr>
        <p:spPr>
          <a:xfrm>
            <a:off x="658312" y="613531"/>
            <a:ext cx="41643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42B6C5"/>
                </a:solidFill>
                <a:latin typeface="Amiko"/>
                <a:ea typeface="Amiko"/>
                <a:cs typeface="Amiko"/>
                <a:sym typeface="Amiko"/>
              </a:rPr>
              <a:t>Place your Group or your pic here.</a:t>
            </a:r>
            <a:endParaRPr sz="3600" b="1" i="0" u="none" strike="noStrike" cap="none">
              <a:solidFill>
                <a:srgbClr val="42B6C5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578325" y="2112425"/>
            <a:ext cx="6336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2B6C5"/>
                </a:solidFill>
              </a:rPr>
              <a:t>Here's how to craft your epic tech team about:</a:t>
            </a:r>
            <a:endParaRPr sz="1200">
              <a:solidFill>
                <a:srgbClr val="42B6C5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2B6C5"/>
              </a:buClr>
              <a:buSzPts val="1200"/>
              <a:buAutoNum type="arabicPeriod"/>
            </a:pPr>
            <a:r>
              <a:rPr lang="en-US" sz="1200" b="1">
                <a:solidFill>
                  <a:srgbClr val="42B6C5"/>
                </a:solidFill>
              </a:rPr>
              <a:t>Forget "proficient in..."</a:t>
            </a:r>
            <a:r>
              <a:rPr lang="en-US" sz="1200">
                <a:solidFill>
                  <a:srgbClr val="42B6C5"/>
                </a:solidFill>
              </a:rPr>
              <a:t> Tell us your about each team member’s superpower! Are you a JavaScript Jedi, a CSS code crusader, a data detective with a knack for sniffing out insights?,or the best designer on the planet </a:t>
            </a:r>
            <a:endParaRPr sz="1200">
              <a:solidFill>
                <a:srgbClr val="42B6C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42B6C5"/>
                </a:solidFill>
              </a:rPr>
              <a:t>Show your fellow tech warriors the awesome (and slightly quirky) you!</a:t>
            </a:r>
            <a:endParaRPr sz="1200">
              <a:solidFill>
                <a:srgbClr val="42B6C5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 b="1">
              <a:solidFill>
                <a:srgbClr val="42B6C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3427087" y="535859"/>
            <a:ext cx="48927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42B6C5"/>
                </a:solidFill>
                <a:latin typeface="Amiko"/>
                <a:ea typeface="Amiko"/>
                <a:cs typeface="Amiko"/>
                <a:sym typeface="Amiko"/>
              </a:rPr>
              <a:t>About Me</a:t>
            </a:r>
            <a:endParaRPr sz="3600" b="1" i="0" u="none" strike="noStrike" cap="none">
              <a:solidFill>
                <a:srgbClr val="42B6C5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3427070" y="1348150"/>
            <a:ext cx="4324200" cy="20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42B6C5"/>
              </a:buClr>
              <a:buSzPts val="1200"/>
              <a:buChar char="●"/>
            </a:pPr>
            <a:r>
              <a:rPr lang="en-US" sz="1200" b="1">
                <a:solidFill>
                  <a:srgbClr val="42B6C5"/>
                </a:solidFill>
              </a:rPr>
              <a:t>Image:</a:t>
            </a:r>
            <a:r>
              <a:rPr lang="en-US" sz="1200">
                <a:solidFill>
                  <a:srgbClr val="42B6C5"/>
                </a:solidFill>
              </a:rPr>
              <a:t> A professional headshot of yourself (or an image representing your area of tech expertise)</a:t>
            </a:r>
            <a:endParaRPr sz="1200">
              <a:solidFill>
                <a:srgbClr val="42B6C5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B6C5"/>
              </a:buClr>
              <a:buSzPts val="1200"/>
              <a:buChar char="●"/>
            </a:pPr>
            <a:r>
              <a:rPr lang="en-US" sz="1200">
                <a:solidFill>
                  <a:srgbClr val="42B6C5"/>
                </a:solidFill>
              </a:rPr>
              <a:t>(Warm welcome and smile) Hi everyone, and thank you for joining me today.  I'm [Your Name], and I'm thrilled to share my tech expertise with you in the context of my exciting project, [Project Name].</a:t>
            </a:r>
            <a:endParaRPr sz="1200">
              <a:solidFill>
                <a:srgbClr val="42B6C5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B6C5"/>
              </a:buClr>
              <a:buSzPts val="1200"/>
              <a:buChar char="●"/>
            </a:pPr>
            <a:r>
              <a:rPr lang="en-US" sz="1200" b="1">
                <a:solidFill>
                  <a:srgbClr val="42B6C5"/>
                </a:solidFill>
              </a:rPr>
              <a:t>Image:</a:t>
            </a:r>
            <a:r>
              <a:rPr lang="en-US" sz="1200">
                <a:solidFill>
                  <a:srgbClr val="42B6C5"/>
                </a:solidFill>
              </a:rPr>
              <a:t> (Choose an image that represents your tech area - coding language logo, etc.)</a:t>
            </a:r>
            <a:endParaRPr sz="1200">
              <a:solidFill>
                <a:srgbClr val="42B6C5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300" b="1">
              <a:solidFill>
                <a:srgbClr val="42B6C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3"/>
          <p:cNvSpPr/>
          <p:nvPr/>
        </p:nvSpPr>
        <p:spPr>
          <a:xfrm>
            <a:off x="497250" y="1204300"/>
            <a:ext cx="2331000" cy="2331000"/>
          </a:xfrm>
          <a:prstGeom prst="roundRect">
            <a:avLst>
              <a:gd name="adj" fmla="val 16667"/>
            </a:avLst>
          </a:prstGeom>
          <a:solidFill>
            <a:srgbClr val="42B6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726900" y="2140625"/>
            <a:ext cx="18717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Don’t forget your picture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Cause I know you want</a:t>
            </a:r>
            <a:b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 put it. </a:t>
            </a:r>
            <a:endParaRPr sz="1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B6C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796721" y="1411538"/>
            <a:ext cx="75504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en-US" sz="4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End</a:t>
            </a:r>
            <a:endParaRPr sz="49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3726675" y="4505325"/>
            <a:ext cx="16578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 love From Traitz Tech</a:t>
            </a:r>
            <a:endParaRPr sz="80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B6C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42B6C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49579" y="615162"/>
            <a:ext cx="6894741" cy="253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miko"/>
              <a:buNone/>
            </a:pPr>
            <a:r>
              <a:rPr lang="en-US" sz="8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CUSTOMER PERFORMNACE</a:t>
            </a:r>
            <a:endParaRPr sz="8000" b="1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5949130" y="4498480"/>
            <a:ext cx="3194870" cy="59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Font typeface="Amiko"/>
              <a:buNone/>
            </a:pPr>
            <a:r>
              <a:rPr lang="en-US" sz="17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-US" sz="17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[SAFEH EMMANUELA MANJOAH]</a:t>
            </a:r>
            <a:endParaRPr sz="17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78111" y="4794700"/>
            <a:ext cx="18591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Hort</a:t>
            </a:r>
            <a:r>
              <a:rPr lang="en-US" sz="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1.0 </a:t>
            </a:r>
            <a:r>
              <a:rPr lang="en-US" sz="800" i="0" u="none" strike="noStrike" cap="none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Traitz</a:t>
            </a:r>
            <a:r>
              <a:rPr lang="en-US" sz="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Tech 2025</a:t>
            </a:r>
            <a:endParaRPr sz="80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/>
          <p:nvPr/>
        </p:nvSpPr>
        <p:spPr>
          <a:xfrm>
            <a:off x="0" y="0"/>
            <a:ext cx="2811900" cy="5143500"/>
          </a:xfrm>
          <a:prstGeom prst="rect">
            <a:avLst/>
          </a:prstGeom>
          <a:solidFill>
            <a:srgbClr val="42B6C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B6C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3427087" y="535859"/>
            <a:ext cx="48927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42B6C5"/>
                </a:solidFill>
                <a:latin typeface="Calibri"/>
                <a:ea typeface="Calibri"/>
                <a:cs typeface="Calibri"/>
                <a:sym typeface="Calibri"/>
              </a:rPr>
              <a:t>1. Why </a:t>
            </a:r>
            <a:r>
              <a:rPr lang="en-US" sz="3600" b="1">
                <a:solidFill>
                  <a:srgbClr val="42B6C5"/>
                </a:solidFill>
                <a:latin typeface="Calibri"/>
                <a:ea typeface="Calibri"/>
                <a:cs typeface="Calibri"/>
                <a:sym typeface="Calibri"/>
              </a:rPr>
              <a:t>this problem</a:t>
            </a:r>
            <a:r>
              <a:rPr lang="en-US" sz="3600" b="1" i="0" u="none" strike="noStrike" cap="none">
                <a:solidFill>
                  <a:srgbClr val="42B6C5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3600" b="1" i="0" u="none" strike="noStrike" cap="none">
              <a:solidFill>
                <a:srgbClr val="42B6C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 txBox="1"/>
          <p:nvPr/>
        </p:nvSpPr>
        <p:spPr>
          <a:xfrm>
            <a:off x="3427087" y="1957350"/>
            <a:ext cx="4324200" cy="1685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B6C5"/>
              </a:buClr>
              <a:buSzPts val="1500"/>
              <a:buFont typeface="Calibri"/>
              <a:buChar char="●"/>
            </a:pPr>
            <a:r>
              <a:rPr lang="en-US" sz="1500" b="1" dirty="0">
                <a:solidFill>
                  <a:srgbClr val="42B6C5"/>
                </a:solidFill>
                <a:latin typeface="Calibri"/>
                <a:ea typeface="Calibri"/>
                <a:cs typeface="Calibri"/>
                <a:sym typeface="Calibri"/>
              </a:rPr>
              <a:t>Load the data set and replace with the actual file name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B6C5"/>
              </a:buClr>
              <a:buSzPts val="1500"/>
              <a:buFont typeface="Calibri"/>
              <a:buChar char="●"/>
            </a:pPr>
            <a:r>
              <a:rPr lang="en-US" sz="1500" b="1" dirty="0">
                <a:solidFill>
                  <a:srgbClr val="42B6C5"/>
                </a:solidFill>
                <a:latin typeface="Calibri"/>
                <a:ea typeface="Calibri"/>
                <a:cs typeface="Calibri"/>
                <a:sym typeface="Calibri"/>
              </a:rPr>
              <a:t>A code to know the number of </a:t>
            </a:r>
            <a:r>
              <a:rPr lang="en-US" sz="1500" b="1" dirty="0" err="1">
                <a:solidFill>
                  <a:srgbClr val="42B6C5"/>
                </a:solidFill>
                <a:latin typeface="Calibri"/>
                <a:ea typeface="Calibri"/>
                <a:cs typeface="Calibri"/>
                <a:sym typeface="Calibri"/>
              </a:rPr>
              <a:t>culumn</a:t>
            </a:r>
            <a:r>
              <a:rPr lang="en-US" sz="1500" b="1" dirty="0">
                <a:solidFill>
                  <a:srgbClr val="42B6C5"/>
                </a:solidFill>
                <a:latin typeface="Calibri"/>
                <a:ea typeface="Calibri"/>
                <a:cs typeface="Calibri"/>
                <a:sym typeface="Calibri"/>
              </a:rPr>
              <a:t>, data types, and to know if there are missing values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B6C5"/>
              </a:buClr>
              <a:buSzPts val="1500"/>
              <a:buFont typeface="Calibri"/>
              <a:buChar char="●"/>
            </a:pPr>
            <a:endParaRPr lang="en-US" sz="1500" b="1" dirty="0">
              <a:solidFill>
                <a:srgbClr val="42B6C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B6C5"/>
              </a:buClr>
              <a:buSzPts val="1500"/>
              <a:buFont typeface="Calibri"/>
              <a:buChar char="●"/>
            </a:pPr>
            <a:endParaRPr sz="1500" b="1" dirty="0">
              <a:solidFill>
                <a:srgbClr val="42B6C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B6C5"/>
              </a:buClr>
              <a:buSzPts val="1500"/>
              <a:buFont typeface="Calibri"/>
              <a:buChar char="●"/>
            </a:pPr>
            <a:endParaRPr sz="1500" b="1" dirty="0">
              <a:solidFill>
                <a:srgbClr val="42B6C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0" y="0"/>
            <a:ext cx="2811900" cy="5143500"/>
          </a:xfrm>
          <a:prstGeom prst="rect">
            <a:avLst/>
          </a:prstGeom>
          <a:solidFill>
            <a:srgbClr val="42B6C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B6C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8"/>
          <p:cNvSpPr txBox="1"/>
          <p:nvPr/>
        </p:nvSpPr>
        <p:spPr>
          <a:xfrm>
            <a:off x="3427087" y="535859"/>
            <a:ext cx="48927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2B6C5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3600" b="1" i="0" u="none" strike="noStrike" cap="none">
                <a:solidFill>
                  <a:srgbClr val="42B6C5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3600" b="1">
                <a:solidFill>
                  <a:srgbClr val="42B6C5"/>
                </a:solidFill>
                <a:latin typeface="Calibri"/>
                <a:ea typeface="Calibri"/>
                <a:cs typeface="Calibri"/>
                <a:sym typeface="Calibri"/>
              </a:rPr>
              <a:t>The Solution you </a:t>
            </a:r>
            <a:endParaRPr sz="3600" b="1">
              <a:solidFill>
                <a:srgbClr val="42B6C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42B6C5"/>
                </a:solidFill>
                <a:latin typeface="Calibri"/>
                <a:ea typeface="Calibri"/>
                <a:cs typeface="Calibri"/>
                <a:sym typeface="Calibri"/>
              </a:rPr>
              <a:t>Found</a:t>
            </a:r>
            <a:endParaRPr sz="3600" b="1">
              <a:solidFill>
                <a:srgbClr val="42B6C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427095" y="1957350"/>
            <a:ext cx="4324200" cy="1454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B6C5"/>
              </a:buClr>
              <a:buSzPts val="1500"/>
              <a:buFont typeface="Calibri"/>
              <a:buChar char="●"/>
            </a:pPr>
            <a:r>
              <a:rPr lang="en-US" sz="1500" b="1" dirty="0">
                <a:solidFill>
                  <a:srgbClr val="42B6C5"/>
                </a:solidFill>
                <a:latin typeface="Calibri"/>
                <a:ea typeface="Calibri"/>
                <a:cs typeface="Calibri"/>
                <a:sym typeface="Calibri"/>
              </a:rPr>
              <a:t>Give some points which explain your </a:t>
            </a:r>
            <a:br>
              <a:rPr lang="en-US" sz="1500" b="1" dirty="0">
                <a:solidFill>
                  <a:srgbClr val="42B6C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 b="1" dirty="0">
                <a:solidFill>
                  <a:srgbClr val="42B6C5"/>
                </a:solidFill>
                <a:latin typeface="Calibri"/>
                <a:ea typeface="Calibri"/>
                <a:cs typeface="Calibri"/>
                <a:sym typeface="Calibri"/>
              </a:rPr>
              <a:t>solution briefly</a:t>
            </a:r>
            <a:endParaRPr sz="1500" b="1" dirty="0">
              <a:solidFill>
                <a:srgbClr val="42B6C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B6C5"/>
              </a:buClr>
              <a:buSzPts val="1500"/>
              <a:buFont typeface="Calibri"/>
              <a:buChar char="●"/>
            </a:pPr>
            <a:r>
              <a:rPr lang="en-US" sz="1500" b="1" dirty="0">
                <a:solidFill>
                  <a:srgbClr val="42B6C5"/>
                </a:solidFill>
                <a:latin typeface="Calibri"/>
                <a:ea typeface="Calibri"/>
                <a:cs typeface="Calibri"/>
                <a:sym typeface="Calibri"/>
              </a:rPr>
              <a:t>Always make it short and captivating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B6C5"/>
              </a:buClr>
              <a:buSzPts val="1500"/>
              <a:buFont typeface="Calibri"/>
              <a:buChar char="●"/>
            </a:pPr>
            <a:r>
              <a:rPr lang="en-US" sz="1500" b="1" dirty="0">
                <a:solidFill>
                  <a:srgbClr val="42B6C5"/>
                </a:solidFill>
                <a:latin typeface="Calibri"/>
                <a:ea typeface="Calibri"/>
                <a:cs typeface="Calibri"/>
                <a:sym typeface="Calibri"/>
              </a:rPr>
              <a:t>Checked for empty cells in the entire dataset using (.</a:t>
            </a:r>
            <a:r>
              <a:rPr lang="en-US" sz="1500" b="1" dirty="0" err="1">
                <a:solidFill>
                  <a:srgbClr val="42B6C5"/>
                </a:solidFill>
                <a:latin typeface="Calibri"/>
                <a:ea typeface="Calibri"/>
                <a:cs typeface="Calibri"/>
                <a:sym typeface="Calibri"/>
              </a:rPr>
              <a:t>isnull</a:t>
            </a:r>
            <a:r>
              <a:rPr lang="en-US" sz="1500" b="1" dirty="0">
                <a:solidFill>
                  <a:srgbClr val="42B6C5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B6C5"/>
              </a:buClr>
              <a:buSzPts val="1500"/>
              <a:buFont typeface="Calibri"/>
              <a:buChar char="●"/>
            </a:pPr>
            <a:endParaRPr sz="1500" b="1" dirty="0">
              <a:solidFill>
                <a:srgbClr val="42B6C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B6C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B6C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419100" y="3152622"/>
            <a:ext cx="13794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endParaRPr sz="75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419100" y="4127981"/>
            <a:ext cx="84924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en-US" sz="4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r>
              <a:rPr lang="en-US" sz="49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9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B6C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419100" y="3152622"/>
            <a:ext cx="13794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endParaRPr sz="75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419100" y="4127981"/>
            <a:ext cx="88926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en-US" sz="4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49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B6C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419100" y="3152622"/>
            <a:ext cx="13794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7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75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19100" y="4127981"/>
            <a:ext cx="88926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en-US" sz="4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How it Works, Demo</a:t>
            </a:r>
            <a:endParaRPr sz="49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658312" y="586181"/>
            <a:ext cx="41643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>
                <a:solidFill>
                  <a:srgbClr val="42B6C5"/>
                </a:solidFill>
                <a:latin typeface="Amiko"/>
                <a:ea typeface="Amiko"/>
                <a:cs typeface="Amiko"/>
                <a:sym typeface="Amiko"/>
              </a:rPr>
              <a:t>Demo,Video, Picture</a:t>
            </a:r>
            <a:r>
              <a:rPr lang="en-US" sz="3600" b="1" i="0" u="none" strike="noStrike" cap="none">
                <a:solidFill>
                  <a:srgbClr val="42B6C5"/>
                </a:solidFill>
                <a:latin typeface="Amiko"/>
                <a:ea typeface="Amiko"/>
                <a:cs typeface="Amiko"/>
                <a:sym typeface="Amiko"/>
              </a:rPr>
              <a:t>?</a:t>
            </a:r>
            <a:endParaRPr sz="3600" b="1" i="0" u="none" strike="noStrike" cap="none">
              <a:solidFill>
                <a:srgbClr val="42B6C5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58326" y="2023600"/>
            <a:ext cx="50445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B6C5"/>
              </a:buClr>
              <a:buSzPts val="1500"/>
              <a:buFont typeface="Amiko"/>
              <a:buChar char="●"/>
            </a:pPr>
            <a:r>
              <a:rPr lang="en-US" sz="1500" b="1">
                <a:solidFill>
                  <a:srgbClr val="42B6C5"/>
                </a:solidFill>
                <a:latin typeface="Amiko"/>
                <a:ea typeface="Amiko"/>
                <a:cs typeface="Amiko"/>
                <a:sym typeface="Amiko"/>
              </a:rPr>
              <a:t>We really want to see how your product works</a:t>
            </a:r>
            <a:endParaRPr sz="1500" b="1">
              <a:solidFill>
                <a:srgbClr val="42B6C5"/>
              </a:solidFill>
              <a:latin typeface="Amiko"/>
              <a:ea typeface="Amiko"/>
              <a:cs typeface="Amiko"/>
              <a:sym typeface="Amik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B6C5"/>
              </a:buClr>
              <a:buSzPts val="1500"/>
              <a:buFont typeface="Amiko"/>
              <a:buChar char="●"/>
            </a:pPr>
            <a:r>
              <a:rPr lang="en-US" sz="1500" b="1">
                <a:solidFill>
                  <a:srgbClr val="42B6C5"/>
                </a:solidFill>
                <a:latin typeface="Amiko"/>
                <a:ea typeface="Amiko"/>
                <a:cs typeface="Amiko"/>
                <a:sym typeface="Amiko"/>
              </a:rPr>
              <a:t>Also you can get money from this project so try your best. </a:t>
            </a:r>
            <a:endParaRPr sz="1500" b="0" i="0" u="none" strike="noStrike" cap="none">
              <a:solidFill>
                <a:srgbClr val="42B6C5"/>
              </a:solidFill>
              <a:latin typeface="Amiko"/>
              <a:ea typeface="Amiko"/>
              <a:cs typeface="Amiko"/>
              <a:sym typeface="Amik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2B6C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419100" y="3152622"/>
            <a:ext cx="13794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Font typeface="Arial"/>
              <a:buNone/>
            </a:pPr>
            <a:r>
              <a:rPr lang="en-US" sz="75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75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75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419100" y="4127975"/>
            <a:ext cx="83607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lang="en-US" sz="49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Your Team, or simply About You</a:t>
            </a:r>
            <a:endParaRPr sz="49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356</Words>
  <Application>Microsoft Office PowerPoint</Application>
  <PresentationFormat>On-screen Show (16:9)</PresentationFormat>
  <Paragraphs>39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Amiko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modified xsi:type="dcterms:W3CDTF">2025-03-13T13:38:49Z</dcterms:modified>
</cp:coreProperties>
</file>