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9" r:id="rId4"/>
    <p:sldId id="261" r:id="rId5"/>
    <p:sldId id="268" r:id="rId6"/>
    <p:sldId id="258" r:id="rId7"/>
    <p:sldId id="260" r:id="rId8"/>
    <p:sldId id="262" r:id="rId9"/>
    <p:sldId id="263" r:id="rId10"/>
    <p:sldId id="264" r:id="rId11"/>
    <p:sldId id="265" r:id="rId12"/>
    <p:sldId id="266" r:id="rId13"/>
    <p:sldId id="267" r:id="rId14"/>
  </p:sldIdLst>
  <p:sldSz cx="9144000" cy="5143500" type="screen16x9"/>
  <p:notesSz cx="6858000" cy="9144000"/>
  <p:embeddedFontLst>
    <p:embeddedFont>
      <p:font typeface="Amiko" panose="020B0604020202020204" charset="0"/>
      <p:regular r:id="rId16"/>
      <p:bold r:id="rId17"/>
    </p:embeddedFont>
    <p:embeddedFont>
      <p:font typeface="Calibri" panose="020F050202020403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42" autoAdjust="0"/>
    <p:restoredTop sz="94660"/>
  </p:normalViewPr>
  <p:slideViewPr>
    <p:cSldViewPr snapToGrid="0">
      <p:cViewPr varScale="1">
        <p:scale>
          <a:sx n="82" d="100"/>
          <a:sy n="82" d="100"/>
        </p:scale>
        <p:origin x="969"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7a1e21898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g2c7a1e2189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c7a1e21898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g2c7a1e2189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7a1e2189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2c7a1e2189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7a1e2189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2c7a1e2189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1693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7a1e21898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g2c7a1e2189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2"/>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 name="Google Shape;14;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 name="Google Shape;78;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 name="Google Shape;19;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0" name="Google Shape;20;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3" name="Google Shape;23;p4"/>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24" name="Google Shape;24;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6" name="Google Shape;26;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5"/>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0" name="Google Shape;30;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1" name="Google Shape;31;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2" name="Google Shape;32;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6"/>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 name="Google Shape;36;p6"/>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 name="Google Shape;37;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 name="Google Shape;39;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7"/>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3" name="Google Shape;43;p7"/>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4" name="Google Shape;44;p7"/>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5" name="Google Shape;45;p7"/>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6" name="Google Shape;46;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8" name="Google Shape;48;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1" name="Google Shape;51;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 name="Google Shape;52;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9"/>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57" name="Google Shape;57;p9"/>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 name="Google Shape;58;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9" name="Google Shape;59;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0"/>
          <p:cNvSpPr>
            <a:spLocks noGrp="1"/>
          </p:cNvSpPr>
          <p:nvPr>
            <p:ph type="pic" idx="2"/>
          </p:nvPr>
        </p:nvSpPr>
        <p:spPr>
          <a:xfrm>
            <a:off x="3887391" y="740569"/>
            <a:ext cx="4629300" cy="3655200"/>
          </a:xfrm>
          <a:prstGeom prst="rect">
            <a:avLst/>
          </a:prstGeom>
          <a:noFill/>
          <a:ln>
            <a:noFill/>
          </a:ln>
        </p:spPr>
      </p:sp>
      <p:sp>
        <p:nvSpPr>
          <p:cNvPr id="64" name="Google Shape;64;p10"/>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5" name="Google Shape;65;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i="0" u="none" strike="noStrike" cap="none">
              <a:solidFill>
                <a:schemeClr val="lt1"/>
              </a:solidFill>
              <a:latin typeface="Calibri"/>
              <a:ea typeface="Calibri"/>
              <a:cs typeface="Calibri"/>
              <a:sym typeface="Calibri"/>
            </a:endParaRPr>
          </a:p>
        </p:txBody>
      </p:sp>
      <p:sp>
        <p:nvSpPr>
          <p:cNvPr id="85" name="Google Shape;85;p13"/>
          <p:cNvSpPr txBox="1"/>
          <p:nvPr/>
        </p:nvSpPr>
        <p:spPr>
          <a:xfrm>
            <a:off x="2486700" y="378150"/>
            <a:ext cx="4170600" cy="11775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4900"/>
              <a:buFont typeface="Arial"/>
              <a:buNone/>
            </a:pPr>
            <a:r>
              <a:rPr lang="en-US" sz="7200" b="1">
                <a:solidFill>
                  <a:srgbClr val="FFFFFF"/>
                </a:solidFill>
                <a:latin typeface="Calibri"/>
                <a:ea typeface="Calibri"/>
                <a:cs typeface="Calibri"/>
                <a:sym typeface="Calibri"/>
              </a:rPr>
              <a:t>Hey there,</a:t>
            </a:r>
            <a:endParaRPr sz="7200" b="1" i="0" u="none" strike="noStrike" cap="none">
              <a:solidFill>
                <a:srgbClr val="FFFFFF"/>
              </a:solidFill>
              <a:latin typeface="Calibri"/>
              <a:ea typeface="Calibri"/>
              <a:cs typeface="Calibri"/>
              <a:sym typeface="Calibri"/>
            </a:endParaRPr>
          </a:p>
        </p:txBody>
      </p:sp>
      <p:sp>
        <p:nvSpPr>
          <p:cNvPr id="86" name="Google Shape;86;p13"/>
          <p:cNvSpPr txBox="1"/>
          <p:nvPr/>
        </p:nvSpPr>
        <p:spPr>
          <a:xfrm>
            <a:off x="1200900" y="4539600"/>
            <a:ext cx="6742200" cy="3156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1600">
                <a:solidFill>
                  <a:srgbClr val="FFFFFF"/>
                </a:solidFill>
                <a:latin typeface="Calibri"/>
                <a:ea typeface="Calibri"/>
                <a:cs typeface="Calibri"/>
                <a:sym typeface="Calibri"/>
              </a:rPr>
              <a:t>Go through to the end before using and don’t forget to delete this slide</a:t>
            </a:r>
            <a:endParaRPr sz="1600" i="0" u="none" strike="noStrike" cap="none">
              <a:solidFill>
                <a:srgbClr val="FFFFFF"/>
              </a:solidFill>
              <a:latin typeface="Calibri"/>
              <a:ea typeface="Calibri"/>
              <a:cs typeface="Calibri"/>
              <a:sym typeface="Calibri"/>
            </a:endParaRPr>
          </a:p>
        </p:txBody>
      </p:sp>
      <p:sp>
        <p:nvSpPr>
          <p:cNvPr id="87" name="Google Shape;87;p13"/>
          <p:cNvSpPr txBox="1"/>
          <p:nvPr/>
        </p:nvSpPr>
        <p:spPr>
          <a:xfrm>
            <a:off x="1200900" y="1699025"/>
            <a:ext cx="6742200" cy="23472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4900"/>
              <a:buFont typeface="Arial"/>
              <a:buNone/>
            </a:pPr>
            <a:r>
              <a:rPr lang="en-US" sz="3700" dirty="0">
                <a:solidFill>
                  <a:srgbClr val="FFFFFF"/>
                </a:solidFill>
                <a:latin typeface="Calibri"/>
                <a:ea typeface="Calibri"/>
                <a:cs typeface="Calibri"/>
                <a:sym typeface="Calibri"/>
              </a:rPr>
              <a:t>Here is a presentation template, for your project. Feel free to use it or follow it. Always reach out in case you need help.</a:t>
            </a:r>
            <a:endParaRPr sz="3700" dirty="0">
              <a:solidFill>
                <a:srgbClr val="FFFFFF"/>
              </a:solidFill>
              <a:latin typeface="Calibri"/>
              <a:ea typeface="Calibri"/>
              <a:cs typeface="Calibri"/>
              <a:sym typeface="Calibri"/>
            </a:endParaRPr>
          </a:p>
        </p:txBody>
      </p:sp>
      <p:sp>
        <p:nvSpPr>
          <p:cNvPr id="88" name="Google Shape;88;p13"/>
          <p:cNvSpPr txBox="1"/>
          <p:nvPr/>
        </p:nvSpPr>
        <p:spPr>
          <a:xfrm>
            <a:off x="7454400" y="4776150"/>
            <a:ext cx="2178300" cy="2232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1000" dirty="0" err="1">
                <a:solidFill>
                  <a:srgbClr val="FFFFFF"/>
                </a:solidFill>
                <a:latin typeface="Calibri"/>
                <a:ea typeface="Calibri"/>
                <a:cs typeface="Calibri"/>
                <a:sym typeface="Calibri"/>
              </a:rPr>
              <a:t>Traitz</a:t>
            </a:r>
            <a:r>
              <a:rPr lang="en-US" sz="1000" dirty="0">
                <a:solidFill>
                  <a:srgbClr val="FFFFFF"/>
                </a:solidFill>
                <a:latin typeface="Calibri"/>
                <a:ea typeface="Calibri"/>
                <a:cs typeface="Calibri"/>
                <a:sym typeface="Calibri"/>
              </a:rPr>
              <a:t> Tech 2025</a:t>
            </a:r>
            <a:endParaRPr sz="1000" i="0" u="none" strike="noStrike" cap="none" dirty="0">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43" name="Google Shape;143;p21"/>
          <p:cNvSpPr txBox="1"/>
          <p:nvPr/>
        </p:nvSpPr>
        <p:spPr>
          <a:xfrm>
            <a:off x="419100" y="3152622"/>
            <a:ext cx="1379400" cy="1223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7500"/>
              <a:buFont typeface="Arial"/>
              <a:buNone/>
            </a:pPr>
            <a:r>
              <a:rPr lang="en-US" sz="7500" b="1" i="0" u="none" strike="noStrike" cap="none">
                <a:solidFill>
                  <a:srgbClr val="FFFFFF"/>
                </a:solidFill>
                <a:latin typeface="Calibri"/>
                <a:ea typeface="Calibri"/>
                <a:cs typeface="Calibri"/>
                <a:sym typeface="Calibri"/>
              </a:rPr>
              <a:t>0</a:t>
            </a:r>
            <a:r>
              <a:rPr lang="en-US" sz="7500" b="1">
                <a:solidFill>
                  <a:srgbClr val="FFFFFF"/>
                </a:solidFill>
                <a:latin typeface="Calibri"/>
                <a:ea typeface="Calibri"/>
                <a:cs typeface="Calibri"/>
                <a:sym typeface="Calibri"/>
              </a:rPr>
              <a:t>4</a:t>
            </a:r>
            <a:endParaRPr sz="7500" b="1" i="0" u="none" strike="noStrike" cap="none">
              <a:solidFill>
                <a:srgbClr val="FFFFFF"/>
              </a:solidFill>
              <a:latin typeface="Calibri"/>
              <a:ea typeface="Calibri"/>
              <a:cs typeface="Calibri"/>
              <a:sym typeface="Calibri"/>
            </a:endParaRPr>
          </a:p>
        </p:txBody>
      </p:sp>
      <p:sp>
        <p:nvSpPr>
          <p:cNvPr id="144" name="Google Shape;144;p21"/>
          <p:cNvSpPr txBox="1"/>
          <p:nvPr/>
        </p:nvSpPr>
        <p:spPr>
          <a:xfrm>
            <a:off x="419100" y="4127975"/>
            <a:ext cx="8360700" cy="823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4900"/>
              <a:buFont typeface="Arial"/>
              <a:buNone/>
            </a:pPr>
            <a:r>
              <a:rPr lang="en-US" sz="4900" b="1">
                <a:solidFill>
                  <a:srgbClr val="FFFFFF"/>
                </a:solidFill>
                <a:latin typeface="Calibri"/>
                <a:ea typeface="Calibri"/>
                <a:cs typeface="Calibri"/>
                <a:sym typeface="Calibri"/>
              </a:rPr>
              <a:t>Your Team, or simply About You</a:t>
            </a:r>
            <a:endParaRPr sz="4900" b="1" i="0" u="none" strike="noStrike" cap="none">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p:nvPr/>
        </p:nvSpPr>
        <p:spPr>
          <a:xfrm>
            <a:off x="658312" y="613531"/>
            <a:ext cx="4164300" cy="1177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a:solidFill>
                  <a:srgbClr val="42B6C5"/>
                </a:solidFill>
                <a:latin typeface="Amiko"/>
                <a:ea typeface="Amiko"/>
                <a:cs typeface="Amiko"/>
                <a:sym typeface="Amiko"/>
              </a:rPr>
              <a:t>Place your Group or your pic here.</a:t>
            </a:r>
            <a:endParaRPr sz="3600" b="1" i="0" u="none" strike="noStrike" cap="none">
              <a:solidFill>
                <a:srgbClr val="42B6C5"/>
              </a:solidFill>
              <a:latin typeface="Amiko"/>
              <a:ea typeface="Amiko"/>
              <a:cs typeface="Amiko"/>
              <a:sym typeface="Amiko"/>
            </a:endParaRPr>
          </a:p>
        </p:txBody>
      </p:sp>
      <p:sp>
        <p:nvSpPr>
          <p:cNvPr id="150" name="Google Shape;150;p22"/>
          <p:cNvSpPr txBox="1"/>
          <p:nvPr/>
        </p:nvSpPr>
        <p:spPr>
          <a:xfrm>
            <a:off x="578325" y="2112425"/>
            <a:ext cx="6336600" cy="1793100"/>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200">
                <a:solidFill>
                  <a:srgbClr val="42B6C5"/>
                </a:solidFill>
              </a:rPr>
              <a:t>Here's how to craft your epic tech team about:</a:t>
            </a:r>
            <a:endParaRPr sz="1200">
              <a:solidFill>
                <a:srgbClr val="42B6C5"/>
              </a:solidFill>
            </a:endParaRPr>
          </a:p>
          <a:p>
            <a:pPr marL="457200" lvl="0" indent="-304800" algn="l" rtl="0">
              <a:lnSpc>
                <a:spcPct val="115000"/>
              </a:lnSpc>
              <a:spcBef>
                <a:spcPts val="1200"/>
              </a:spcBef>
              <a:spcAft>
                <a:spcPts val="0"/>
              </a:spcAft>
              <a:buClr>
                <a:srgbClr val="42B6C5"/>
              </a:buClr>
              <a:buSzPts val="1200"/>
              <a:buAutoNum type="arabicPeriod"/>
            </a:pPr>
            <a:r>
              <a:rPr lang="en-US" sz="1200" b="1">
                <a:solidFill>
                  <a:srgbClr val="42B6C5"/>
                </a:solidFill>
              </a:rPr>
              <a:t>Forget "proficient in..."</a:t>
            </a:r>
            <a:r>
              <a:rPr lang="en-US" sz="1200">
                <a:solidFill>
                  <a:srgbClr val="42B6C5"/>
                </a:solidFill>
              </a:rPr>
              <a:t> Tell us your about each team member’s superpower! Are you a JavaScript Jedi, a CSS code crusader, a data detective with a knack for sniffing out insights?,or the best designer on the planet </a:t>
            </a:r>
            <a:endParaRPr sz="1200">
              <a:solidFill>
                <a:srgbClr val="42B6C5"/>
              </a:solidFill>
            </a:endParaRPr>
          </a:p>
          <a:p>
            <a:pPr marL="0" lvl="0" indent="0" algn="l" rtl="0">
              <a:lnSpc>
                <a:spcPct val="115000"/>
              </a:lnSpc>
              <a:spcBef>
                <a:spcPts val="1200"/>
              </a:spcBef>
              <a:spcAft>
                <a:spcPts val="0"/>
              </a:spcAft>
              <a:buClr>
                <a:schemeClr val="dk1"/>
              </a:buClr>
              <a:buSzPts val="1100"/>
              <a:buFont typeface="Arial"/>
              <a:buNone/>
            </a:pPr>
            <a:r>
              <a:rPr lang="en-US" sz="1200">
                <a:solidFill>
                  <a:srgbClr val="42B6C5"/>
                </a:solidFill>
              </a:rPr>
              <a:t>Show your fellow tech warriors the awesome (and slightly quirky) you!</a:t>
            </a:r>
            <a:endParaRPr sz="1200">
              <a:solidFill>
                <a:srgbClr val="42B6C5"/>
              </a:solidFill>
            </a:endParaRPr>
          </a:p>
          <a:p>
            <a:pPr marL="0" lvl="0" indent="0" algn="l" rtl="0">
              <a:lnSpc>
                <a:spcPct val="115000"/>
              </a:lnSpc>
              <a:spcBef>
                <a:spcPts val="1200"/>
              </a:spcBef>
              <a:spcAft>
                <a:spcPts val="1200"/>
              </a:spcAft>
              <a:buNone/>
            </a:pPr>
            <a:endParaRPr sz="1300" b="1">
              <a:solidFill>
                <a:srgbClr val="42B6C5"/>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p:nvPr/>
        </p:nvSpPr>
        <p:spPr>
          <a:xfrm>
            <a:off x="3427087" y="535859"/>
            <a:ext cx="4892700" cy="623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a:solidFill>
                  <a:srgbClr val="42B6C5"/>
                </a:solidFill>
                <a:latin typeface="Amiko"/>
                <a:ea typeface="Amiko"/>
                <a:cs typeface="Amiko"/>
                <a:sym typeface="Amiko"/>
              </a:rPr>
              <a:t>About Me</a:t>
            </a:r>
            <a:endParaRPr sz="3600" b="1" i="0" u="none" strike="noStrike" cap="none">
              <a:solidFill>
                <a:srgbClr val="42B6C5"/>
              </a:solidFill>
              <a:latin typeface="Amiko"/>
              <a:ea typeface="Amiko"/>
              <a:cs typeface="Amiko"/>
              <a:sym typeface="Amiko"/>
            </a:endParaRPr>
          </a:p>
        </p:txBody>
      </p:sp>
      <p:sp>
        <p:nvSpPr>
          <p:cNvPr id="156" name="Google Shape;156;p23"/>
          <p:cNvSpPr txBox="1"/>
          <p:nvPr/>
        </p:nvSpPr>
        <p:spPr>
          <a:xfrm>
            <a:off x="3427070" y="1348150"/>
            <a:ext cx="4324200" cy="2007000"/>
          </a:xfrm>
          <a:prstGeom prst="rect">
            <a:avLst/>
          </a:prstGeom>
          <a:noFill/>
          <a:ln>
            <a:noFill/>
          </a:ln>
        </p:spPr>
        <p:txBody>
          <a:bodyPr spcFirstLastPara="1" wrap="square" lIns="68575" tIns="34275" rIns="68575" bIns="34275" anchor="t" anchorCtr="0">
            <a:spAutoFit/>
          </a:bodyPr>
          <a:lstStyle/>
          <a:p>
            <a:pPr marL="457200" lvl="0" indent="-304800" algn="l" rtl="0">
              <a:lnSpc>
                <a:spcPct val="115000"/>
              </a:lnSpc>
              <a:spcBef>
                <a:spcPts val="300"/>
              </a:spcBef>
              <a:spcAft>
                <a:spcPts val="0"/>
              </a:spcAft>
              <a:buClr>
                <a:srgbClr val="42B6C5"/>
              </a:buClr>
              <a:buSzPts val="1200"/>
              <a:buChar char="●"/>
            </a:pPr>
            <a:r>
              <a:rPr lang="en-US" sz="1200" b="1">
                <a:solidFill>
                  <a:srgbClr val="42B6C5"/>
                </a:solidFill>
              </a:rPr>
              <a:t>Image:</a:t>
            </a:r>
            <a:r>
              <a:rPr lang="en-US" sz="1200">
                <a:solidFill>
                  <a:srgbClr val="42B6C5"/>
                </a:solidFill>
              </a:rPr>
              <a:t> A professional headshot of yourself (or an image representing your area of tech expertise)</a:t>
            </a:r>
            <a:endParaRPr sz="1200">
              <a:solidFill>
                <a:srgbClr val="42B6C5"/>
              </a:solidFill>
            </a:endParaRPr>
          </a:p>
          <a:p>
            <a:pPr marL="457200" lvl="0" indent="-304800" algn="l" rtl="0">
              <a:lnSpc>
                <a:spcPct val="115000"/>
              </a:lnSpc>
              <a:spcBef>
                <a:spcPts val="0"/>
              </a:spcBef>
              <a:spcAft>
                <a:spcPts val="0"/>
              </a:spcAft>
              <a:buClr>
                <a:srgbClr val="42B6C5"/>
              </a:buClr>
              <a:buSzPts val="1200"/>
              <a:buChar char="●"/>
            </a:pPr>
            <a:r>
              <a:rPr lang="en-US" sz="1200">
                <a:solidFill>
                  <a:srgbClr val="42B6C5"/>
                </a:solidFill>
              </a:rPr>
              <a:t>(Warm welcome and smile) Hi everyone, and thank you for joining me today.  I'm [Your Name], and I'm thrilled to share my tech expertise with you in the context of my exciting project, [Project Name].</a:t>
            </a:r>
            <a:endParaRPr sz="1200">
              <a:solidFill>
                <a:srgbClr val="42B6C5"/>
              </a:solidFill>
            </a:endParaRPr>
          </a:p>
          <a:p>
            <a:pPr marL="457200" lvl="0" indent="-304800" algn="l" rtl="0">
              <a:lnSpc>
                <a:spcPct val="115000"/>
              </a:lnSpc>
              <a:spcBef>
                <a:spcPts val="0"/>
              </a:spcBef>
              <a:spcAft>
                <a:spcPts val="0"/>
              </a:spcAft>
              <a:buClr>
                <a:srgbClr val="42B6C5"/>
              </a:buClr>
              <a:buSzPts val="1200"/>
              <a:buChar char="●"/>
            </a:pPr>
            <a:r>
              <a:rPr lang="en-US" sz="1200" b="1">
                <a:solidFill>
                  <a:srgbClr val="42B6C5"/>
                </a:solidFill>
              </a:rPr>
              <a:t>Image:</a:t>
            </a:r>
            <a:r>
              <a:rPr lang="en-US" sz="1200">
                <a:solidFill>
                  <a:srgbClr val="42B6C5"/>
                </a:solidFill>
              </a:rPr>
              <a:t> (Choose an image that represents your tech area - coding language logo, etc.)</a:t>
            </a:r>
            <a:endParaRPr sz="1200">
              <a:solidFill>
                <a:srgbClr val="42B6C5"/>
              </a:solidFill>
            </a:endParaRPr>
          </a:p>
          <a:p>
            <a:pPr marL="0" marR="0" lvl="0" indent="0" algn="l" rtl="0">
              <a:lnSpc>
                <a:spcPct val="100000"/>
              </a:lnSpc>
              <a:spcBef>
                <a:spcPts val="300"/>
              </a:spcBef>
              <a:spcAft>
                <a:spcPts val="0"/>
              </a:spcAft>
              <a:buClr>
                <a:srgbClr val="000000"/>
              </a:buClr>
              <a:buSzPts val="1500"/>
              <a:buFont typeface="Arial"/>
              <a:buNone/>
            </a:pPr>
            <a:endParaRPr sz="1300" b="1">
              <a:solidFill>
                <a:srgbClr val="42B6C5"/>
              </a:solidFill>
              <a:latin typeface="Calibri"/>
              <a:ea typeface="Calibri"/>
              <a:cs typeface="Calibri"/>
              <a:sym typeface="Calibri"/>
            </a:endParaRPr>
          </a:p>
        </p:txBody>
      </p:sp>
      <p:sp>
        <p:nvSpPr>
          <p:cNvPr id="157" name="Google Shape;157;p23"/>
          <p:cNvSpPr/>
          <p:nvPr/>
        </p:nvSpPr>
        <p:spPr>
          <a:xfrm>
            <a:off x="497250" y="1204300"/>
            <a:ext cx="2331000" cy="2331000"/>
          </a:xfrm>
          <a:prstGeom prst="roundRect">
            <a:avLst>
              <a:gd name="adj" fmla="val 16667"/>
            </a:avLst>
          </a:prstGeom>
          <a:solidFill>
            <a:srgbClr val="42B6C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58" name="Google Shape;158;p23"/>
          <p:cNvSpPr txBox="1"/>
          <p:nvPr/>
        </p:nvSpPr>
        <p:spPr>
          <a:xfrm>
            <a:off x="726900" y="2140625"/>
            <a:ext cx="1871700" cy="6696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300">
                <a:solidFill>
                  <a:schemeClr val="lt1"/>
                </a:solidFill>
                <a:latin typeface="Calibri"/>
                <a:ea typeface="Calibri"/>
                <a:cs typeface="Calibri"/>
                <a:sym typeface="Calibri"/>
              </a:rPr>
              <a:t>Don’t forget your picture</a:t>
            </a:r>
            <a:endParaRPr sz="13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500"/>
              <a:buFont typeface="Arial"/>
              <a:buNone/>
            </a:pPr>
            <a:r>
              <a:rPr lang="en-US" sz="1300">
                <a:solidFill>
                  <a:schemeClr val="lt1"/>
                </a:solidFill>
                <a:latin typeface="Calibri"/>
                <a:ea typeface="Calibri"/>
                <a:cs typeface="Calibri"/>
                <a:sym typeface="Calibri"/>
              </a:rPr>
              <a:t>Cause I know you want</a:t>
            </a:r>
            <a:br>
              <a:rPr lang="en-US" sz="1300">
                <a:solidFill>
                  <a:schemeClr val="lt1"/>
                </a:solidFill>
                <a:latin typeface="Calibri"/>
                <a:ea typeface="Calibri"/>
                <a:cs typeface="Calibri"/>
                <a:sym typeface="Calibri"/>
              </a:rPr>
            </a:br>
            <a:r>
              <a:rPr lang="en-US" sz="1300">
                <a:solidFill>
                  <a:schemeClr val="lt1"/>
                </a:solidFill>
                <a:latin typeface="Calibri"/>
                <a:ea typeface="Calibri"/>
                <a:cs typeface="Calibri"/>
                <a:sym typeface="Calibri"/>
              </a:rPr>
              <a:t>to put it. </a:t>
            </a:r>
            <a:endParaRPr sz="13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i="0" u="none" strike="noStrike" cap="none">
              <a:solidFill>
                <a:schemeClr val="lt1"/>
              </a:solidFill>
              <a:latin typeface="Calibri"/>
              <a:ea typeface="Calibri"/>
              <a:cs typeface="Calibri"/>
              <a:sym typeface="Calibri"/>
            </a:endParaRPr>
          </a:p>
        </p:txBody>
      </p:sp>
      <p:sp>
        <p:nvSpPr>
          <p:cNvPr id="164" name="Google Shape;164;p24"/>
          <p:cNvSpPr txBox="1"/>
          <p:nvPr/>
        </p:nvSpPr>
        <p:spPr>
          <a:xfrm>
            <a:off x="796721" y="1411538"/>
            <a:ext cx="7550400" cy="8235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4900"/>
              <a:buFont typeface="Arial"/>
              <a:buNone/>
            </a:pPr>
            <a:r>
              <a:rPr lang="en-US" sz="4900" b="1">
                <a:solidFill>
                  <a:srgbClr val="FFFFFF"/>
                </a:solidFill>
                <a:latin typeface="Calibri"/>
                <a:ea typeface="Calibri"/>
                <a:cs typeface="Calibri"/>
                <a:sym typeface="Calibri"/>
              </a:rPr>
              <a:t>The End</a:t>
            </a:r>
            <a:endParaRPr sz="4900" b="1" i="0" u="none" strike="noStrike" cap="none">
              <a:solidFill>
                <a:srgbClr val="FFFFFF"/>
              </a:solidFill>
              <a:latin typeface="Calibri"/>
              <a:ea typeface="Calibri"/>
              <a:cs typeface="Calibri"/>
              <a:sym typeface="Calibri"/>
            </a:endParaRPr>
          </a:p>
        </p:txBody>
      </p:sp>
      <p:sp>
        <p:nvSpPr>
          <p:cNvPr id="165" name="Google Shape;165;p24"/>
          <p:cNvSpPr txBox="1"/>
          <p:nvPr/>
        </p:nvSpPr>
        <p:spPr>
          <a:xfrm>
            <a:off x="3726675" y="4505325"/>
            <a:ext cx="1657800" cy="1923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rgbClr val="FFFFFF"/>
                </a:solidFill>
                <a:latin typeface="Calibri"/>
                <a:ea typeface="Calibri"/>
                <a:cs typeface="Calibri"/>
                <a:sym typeface="Calibri"/>
              </a:rPr>
              <a:t>With love From Traitz Tech</a:t>
            </a:r>
            <a:endParaRPr sz="800" i="0" u="none" strike="noStrike" cap="non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42B6C5"/>
              </a:solidFill>
              <a:latin typeface="Calibri"/>
              <a:ea typeface="Calibri"/>
              <a:cs typeface="Calibri"/>
              <a:sym typeface="Calibri"/>
            </a:endParaRPr>
          </a:p>
        </p:txBody>
      </p:sp>
      <p:sp>
        <p:nvSpPr>
          <p:cNvPr id="94" name="Google Shape;94;p14"/>
          <p:cNvSpPr txBox="1"/>
          <p:nvPr/>
        </p:nvSpPr>
        <p:spPr>
          <a:xfrm>
            <a:off x="449579" y="615162"/>
            <a:ext cx="6894741" cy="2531432"/>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FFFFFF"/>
              </a:buClr>
              <a:buSzPts val="4900"/>
              <a:buFont typeface="Amiko"/>
              <a:buNone/>
            </a:pPr>
            <a:r>
              <a:rPr lang="en-US" sz="8000" b="1" dirty="0">
                <a:solidFill>
                  <a:srgbClr val="FFFFFF"/>
                </a:solidFill>
                <a:latin typeface="Calibri"/>
                <a:ea typeface="Calibri"/>
                <a:cs typeface="Calibri"/>
                <a:sym typeface="Calibri"/>
              </a:rPr>
              <a:t>CUSTOMER PERFORMNACE</a:t>
            </a:r>
            <a:endParaRPr sz="8000" b="1" i="0" u="none" strike="noStrike" cap="none" dirty="0">
              <a:solidFill>
                <a:srgbClr val="FFFFFF"/>
              </a:solidFill>
              <a:latin typeface="Calibri"/>
              <a:ea typeface="Calibri"/>
              <a:cs typeface="Calibri"/>
              <a:sym typeface="Calibri"/>
            </a:endParaRPr>
          </a:p>
        </p:txBody>
      </p:sp>
      <p:sp>
        <p:nvSpPr>
          <p:cNvPr id="95" name="Google Shape;95;p14"/>
          <p:cNvSpPr txBox="1"/>
          <p:nvPr/>
        </p:nvSpPr>
        <p:spPr>
          <a:xfrm>
            <a:off x="5949130" y="4498480"/>
            <a:ext cx="3194870" cy="59244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FFFFFF"/>
              </a:buClr>
              <a:buSzPts val="1700"/>
              <a:buFont typeface="Amiko"/>
              <a:buNone/>
            </a:pPr>
            <a:r>
              <a:rPr lang="en-US" sz="1700" i="0" u="none" strike="noStrike" cap="none" dirty="0">
                <a:solidFill>
                  <a:srgbClr val="FFFFFF"/>
                </a:solidFill>
                <a:latin typeface="Calibri"/>
                <a:ea typeface="Calibri"/>
                <a:cs typeface="Calibri"/>
                <a:sym typeface="Calibri"/>
              </a:rPr>
              <a:t>By </a:t>
            </a:r>
            <a:r>
              <a:rPr lang="en-US" sz="1700" dirty="0">
                <a:solidFill>
                  <a:srgbClr val="FFFFFF"/>
                </a:solidFill>
                <a:latin typeface="Calibri"/>
                <a:ea typeface="Calibri"/>
                <a:cs typeface="Calibri"/>
                <a:sym typeface="Calibri"/>
              </a:rPr>
              <a:t>[SAFEH EMMANUELA MANJOAH]</a:t>
            </a:r>
            <a:endParaRPr sz="1700" i="0" u="none" strike="noStrike" cap="none" dirty="0">
              <a:solidFill>
                <a:srgbClr val="FFFFFF"/>
              </a:solidFill>
              <a:latin typeface="Calibri"/>
              <a:ea typeface="Calibri"/>
              <a:cs typeface="Calibri"/>
              <a:sym typeface="Calibri"/>
            </a:endParaRPr>
          </a:p>
        </p:txBody>
      </p:sp>
      <p:sp>
        <p:nvSpPr>
          <p:cNvPr id="96" name="Google Shape;96;p14"/>
          <p:cNvSpPr txBox="1"/>
          <p:nvPr/>
        </p:nvSpPr>
        <p:spPr>
          <a:xfrm>
            <a:off x="478111" y="4794700"/>
            <a:ext cx="1859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dirty="0" err="1">
                <a:solidFill>
                  <a:srgbClr val="FFFFFF"/>
                </a:solidFill>
                <a:latin typeface="Calibri"/>
                <a:ea typeface="Calibri"/>
                <a:cs typeface="Calibri"/>
                <a:sym typeface="Calibri"/>
              </a:rPr>
              <a:t>Hort</a:t>
            </a:r>
            <a:r>
              <a:rPr lang="en-US" sz="800" dirty="0">
                <a:solidFill>
                  <a:srgbClr val="FFFFFF"/>
                </a:solidFill>
                <a:latin typeface="Calibri"/>
                <a:ea typeface="Calibri"/>
                <a:cs typeface="Calibri"/>
                <a:sym typeface="Calibri"/>
              </a:rPr>
              <a:t> 1.0 </a:t>
            </a:r>
            <a:r>
              <a:rPr lang="en-US" sz="800" i="0" u="none" strike="noStrike" cap="none" dirty="0" err="1">
                <a:solidFill>
                  <a:srgbClr val="FFFFFF"/>
                </a:solidFill>
                <a:latin typeface="Calibri"/>
                <a:ea typeface="Calibri"/>
                <a:cs typeface="Calibri"/>
                <a:sym typeface="Calibri"/>
              </a:rPr>
              <a:t>Traitz</a:t>
            </a:r>
            <a:r>
              <a:rPr lang="en-US" sz="800" i="0" u="none" strike="noStrike" cap="none" dirty="0">
                <a:solidFill>
                  <a:srgbClr val="FFFFFF"/>
                </a:solidFill>
                <a:latin typeface="Calibri"/>
                <a:ea typeface="Calibri"/>
                <a:cs typeface="Calibri"/>
                <a:sym typeface="Calibri"/>
              </a:rPr>
              <a:t> Tech 2025</a:t>
            </a:r>
            <a:endParaRPr sz="800" i="0" u="none" strike="noStrike" cap="none" dirty="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p:nvPr/>
        </p:nvSpPr>
        <p:spPr>
          <a:xfrm>
            <a:off x="0" y="0"/>
            <a:ext cx="28119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09" name="Google Shape;109;p16"/>
          <p:cNvSpPr txBox="1"/>
          <p:nvPr/>
        </p:nvSpPr>
        <p:spPr>
          <a:xfrm>
            <a:off x="3427087" y="535859"/>
            <a:ext cx="4892700" cy="623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US" sz="3600" b="1" i="0" u="none" strike="noStrike" cap="none" dirty="0">
                <a:solidFill>
                  <a:srgbClr val="42B6C5"/>
                </a:solidFill>
                <a:latin typeface="Calibri"/>
                <a:ea typeface="Calibri"/>
                <a:cs typeface="Calibri"/>
                <a:sym typeface="Calibri"/>
              </a:rPr>
              <a:t>1. </a:t>
            </a:r>
            <a:r>
              <a:rPr lang="en-US" sz="3600" b="1" dirty="0" err="1">
                <a:solidFill>
                  <a:srgbClr val="42B6C5"/>
                </a:solidFill>
                <a:latin typeface="Calibri"/>
                <a:ea typeface="Calibri"/>
                <a:cs typeface="Calibri"/>
                <a:sym typeface="Calibri"/>
              </a:rPr>
              <a:t>Introducttion</a:t>
            </a:r>
            <a:endParaRPr sz="3600" b="1" i="0" u="none" strike="noStrike" cap="none" dirty="0">
              <a:solidFill>
                <a:srgbClr val="42B6C5"/>
              </a:solidFill>
              <a:latin typeface="Calibri"/>
              <a:ea typeface="Calibri"/>
              <a:cs typeface="Calibri"/>
              <a:sym typeface="Calibri"/>
            </a:endParaRPr>
          </a:p>
        </p:txBody>
      </p:sp>
      <p:sp>
        <p:nvSpPr>
          <p:cNvPr id="110" name="Google Shape;110;p16"/>
          <p:cNvSpPr txBox="1"/>
          <p:nvPr/>
        </p:nvSpPr>
        <p:spPr>
          <a:xfrm>
            <a:off x="3427087" y="1957350"/>
            <a:ext cx="4324200" cy="2146711"/>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Welcome everyone to the presentation. Today, we will explore the insights derived from our customer performance dataset. This analysis is vital for understanding our customer base and improving overall business outcomes.</a:t>
            </a:r>
          </a:p>
          <a:p>
            <a:pPr marL="457200" marR="0" lvl="0" indent="-323850" algn="l" rtl="0">
              <a:lnSpc>
                <a:spcPct val="100000"/>
              </a:lnSpc>
              <a:spcBef>
                <a:spcPts val="0"/>
              </a:spcBef>
              <a:spcAft>
                <a:spcPts val="0"/>
              </a:spcAft>
              <a:buClr>
                <a:srgbClr val="42B6C5"/>
              </a:buClr>
              <a:buSzPts val="1500"/>
              <a:buFont typeface="Calibri"/>
              <a:buChar char="●"/>
            </a:pPr>
            <a:endParaRPr lang="en-US" sz="1500" b="1" dirty="0">
              <a:solidFill>
                <a:srgbClr val="42B6C5"/>
              </a:solidFill>
              <a:latin typeface="Calibri"/>
              <a:ea typeface="Calibri"/>
              <a:cs typeface="Calibri"/>
              <a:sym typeface="Calibri"/>
            </a:endParaRPr>
          </a:p>
          <a:p>
            <a:pPr marL="457200" marR="0" lvl="0" indent="-323850" algn="l" rtl="0">
              <a:lnSpc>
                <a:spcPct val="100000"/>
              </a:lnSpc>
              <a:spcBef>
                <a:spcPts val="0"/>
              </a:spcBef>
              <a:spcAft>
                <a:spcPts val="0"/>
              </a:spcAft>
              <a:buClr>
                <a:srgbClr val="42B6C5"/>
              </a:buClr>
              <a:buSzPts val="1500"/>
              <a:buFont typeface="Calibri"/>
              <a:buChar char="●"/>
            </a:pPr>
            <a:endParaRPr sz="1500" b="1" dirty="0">
              <a:solidFill>
                <a:srgbClr val="42B6C5"/>
              </a:solidFill>
              <a:latin typeface="Calibri"/>
              <a:ea typeface="Calibri"/>
              <a:cs typeface="Calibri"/>
              <a:sym typeface="Calibri"/>
            </a:endParaRPr>
          </a:p>
          <a:p>
            <a:pPr marL="457200" marR="0" lvl="0" indent="-323850" algn="l" rtl="0">
              <a:lnSpc>
                <a:spcPct val="100000"/>
              </a:lnSpc>
              <a:spcBef>
                <a:spcPts val="0"/>
              </a:spcBef>
              <a:spcAft>
                <a:spcPts val="0"/>
              </a:spcAft>
              <a:buClr>
                <a:srgbClr val="42B6C5"/>
              </a:buClr>
              <a:buSzPts val="1500"/>
              <a:buFont typeface="Calibri"/>
              <a:buChar char="●"/>
            </a:pPr>
            <a:endParaRPr sz="1500" b="1" dirty="0">
              <a:solidFill>
                <a:srgbClr val="42B6C5"/>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p:nvPr/>
        </p:nvSpPr>
        <p:spPr>
          <a:xfrm>
            <a:off x="0" y="0"/>
            <a:ext cx="28119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23" name="Google Shape;123;p18"/>
          <p:cNvSpPr txBox="1"/>
          <p:nvPr/>
        </p:nvSpPr>
        <p:spPr>
          <a:xfrm>
            <a:off x="3427087" y="535859"/>
            <a:ext cx="4892700" cy="62321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US" sz="3600" b="1" dirty="0">
                <a:solidFill>
                  <a:srgbClr val="42B6C5"/>
                </a:solidFill>
                <a:latin typeface="Calibri"/>
                <a:ea typeface="Calibri"/>
                <a:cs typeface="Calibri"/>
                <a:sym typeface="Calibri"/>
              </a:rPr>
              <a:t>2</a:t>
            </a:r>
            <a:r>
              <a:rPr lang="en-US" sz="3600" b="1" i="0" u="none" strike="noStrike" cap="none" dirty="0">
                <a:solidFill>
                  <a:srgbClr val="42B6C5"/>
                </a:solidFill>
                <a:latin typeface="Calibri"/>
                <a:ea typeface="Calibri"/>
                <a:cs typeface="Calibri"/>
                <a:sym typeface="Calibri"/>
              </a:rPr>
              <a:t>. Objective of analysis</a:t>
            </a:r>
            <a:endParaRPr sz="3600" b="1" dirty="0">
              <a:solidFill>
                <a:srgbClr val="42B6C5"/>
              </a:solidFill>
              <a:latin typeface="Calibri"/>
              <a:ea typeface="Calibri"/>
              <a:cs typeface="Calibri"/>
              <a:sym typeface="Calibri"/>
            </a:endParaRPr>
          </a:p>
        </p:txBody>
      </p:sp>
      <p:sp>
        <p:nvSpPr>
          <p:cNvPr id="124" name="Google Shape;124;p18"/>
          <p:cNvSpPr txBox="1"/>
          <p:nvPr/>
        </p:nvSpPr>
        <p:spPr>
          <a:xfrm>
            <a:off x="3427095" y="1957350"/>
            <a:ext cx="4324200" cy="122338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The primary objective of this analysis is to uncover actionable insights from the customer performance data to enhance our marketing strategies and improve customer retention.</a:t>
            </a:r>
          </a:p>
          <a:p>
            <a:pPr marL="457200" marR="0" lvl="0" indent="-323850" algn="l" rtl="0">
              <a:lnSpc>
                <a:spcPct val="100000"/>
              </a:lnSpc>
              <a:spcBef>
                <a:spcPts val="0"/>
              </a:spcBef>
              <a:spcAft>
                <a:spcPts val="0"/>
              </a:spcAft>
              <a:buClr>
                <a:srgbClr val="42B6C5"/>
              </a:buClr>
              <a:buSzPts val="1500"/>
              <a:buFont typeface="Calibri"/>
              <a:buChar char="●"/>
            </a:pPr>
            <a:endParaRPr sz="1500" b="1" dirty="0">
              <a:solidFill>
                <a:srgbClr val="42B6C5"/>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p:nvPr/>
        </p:nvSpPr>
        <p:spPr>
          <a:xfrm>
            <a:off x="0" y="0"/>
            <a:ext cx="28119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23" name="Google Shape;123;p18"/>
          <p:cNvSpPr txBox="1"/>
          <p:nvPr/>
        </p:nvSpPr>
        <p:spPr>
          <a:xfrm>
            <a:off x="3427087" y="535859"/>
            <a:ext cx="4892700" cy="62321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US" sz="3600" b="1" dirty="0">
                <a:solidFill>
                  <a:srgbClr val="42B6C5"/>
                </a:solidFill>
                <a:latin typeface="Calibri"/>
                <a:ea typeface="Calibri"/>
                <a:cs typeface="Calibri"/>
                <a:sym typeface="Calibri"/>
              </a:rPr>
              <a:t>3. Data Overview</a:t>
            </a:r>
            <a:endParaRPr sz="3600" b="1" dirty="0">
              <a:solidFill>
                <a:srgbClr val="42B6C5"/>
              </a:solidFill>
              <a:latin typeface="Calibri"/>
              <a:ea typeface="Calibri"/>
              <a:cs typeface="Calibri"/>
              <a:sym typeface="Calibri"/>
            </a:endParaRPr>
          </a:p>
        </p:txBody>
      </p:sp>
      <p:sp>
        <p:nvSpPr>
          <p:cNvPr id="124" name="Google Shape;124;p18"/>
          <p:cNvSpPr txBox="1"/>
          <p:nvPr/>
        </p:nvSpPr>
        <p:spPr>
          <a:xfrm>
            <a:off x="3427095" y="1957350"/>
            <a:ext cx="4324200" cy="3300873"/>
          </a:xfrm>
          <a:prstGeom prst="rect">
            <a:avLst/>
          </a:prstGeom>
          <a:noFill/>
          <a:ln>
            <a:noFill/>
          </a:ln>
        </p:spPr>
        <p:txBody>
          <a:bodyPr spcFirstLastPara="1" wrap="square" lIns="68575" tIns="34275" rIns="68575" bIns="34275" anchor="t" anchorCtr="0">
            <a:spAutoFit/>
          </a:bodyPr>
          <a:lstStyle/>
          <a:p>
            <a:pPr marL="133350" marR="0" lvl="0" algn="l" rtl="0">
              <a:lnSpc>
                <a:spcPct val="100000"/>
              </a:lnSpc>
              <a:spcBef>
                <a:spcPts val="0"/>
              </a:spcBef>
              <a:spcAft>
                <a:spcPts val="0"/>
              </a:spcAft>
              <a:buClr>
                <a:srgbClr val="42B6C5"/>
              </a:buClr>
              <a:buSzPts val="1500"/>
            </a:pPr>
            <a:r>
              <a:rPr lang="en-US" sz="1500" b="1" dirty="0">
                <a:solidFill>
                  <a:srgbClr val="42B6C5"/>
                </a:solidFill>
                <a:latin typeface="Calibri"/>
                <a:ea typeface="Calibri"/>
                <a:cs typeface="Calibri"/>
                <a:sym typeface="Calibri"/>
              </a:rPr>
              <a:t>The dataset consists of the following columns:</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Customer ID: A unique identifier for each customer.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Region: Geographic region where the customer resides.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Purchases: The number of purchases made by the customer.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Total Spent: The total amount spent by the customer.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Satisfaction Score: A score reflecting the customer's satisfaction level.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Repeat Customer: Indicates if the customer is a repeat buyer or not.</a:t>
            </a:r>
          </a:p>
          <a:p>
            <a:pPr marL="457200" marR="0" lvl="0" indent="-323850" algn="l" rtl="0">
              <a:lnSpc>
                <a:spcPct val="100000"/>
              </a:lnSpc>
              <a:spcBef>
                <a:spcPts val="0"/>
              </a:spcBef>
              <a:spcAft>
                <a:spcPts val="0"/>
              </a:spcAft>
              <a:buClr>
                <a:srgbClr val="42B6C5"/>
              </a:buClr>
              <a:buSzPts val="1500"/>
              <a:buFont typeface="Calibri"/>
              <a:buChar char="●"/>
            </a:pPr>
            <a:endParaRPr sz="1500" b="1" dirty="0">
              <a:solidFill>
                <a:srgbClr val="42B6C5"/>
              </a:solidFill>
              <a:latin typeface="Calibri"/>
              <a:ea typeface="Calibri"/>
              <a:cs typeface="Calibri"/>
              <a:sym typeface="Calibri"/>
            </a:endParaRPr>
          </a:p>
        </p:txBody>
      </p:sp>
    </p:spTree>
    <p:extLst>
      <p:ext uri="{BB962C8B-B14F-4D97-AF65-F5344CB8AC3E}">
        <p14:creationId xmlns:p14="http://schemas.microsoft.com/office/powerpoint/2010/main" val="3908083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02" name="Google Shape;102;p15"/>
          <p:cNvSpPr txBox="1"/>
          <p:nvPr/>
        </p:nvSpPr>
        <p:spPr>
          <a:xfrm>
            <a:off x="419100" y="3152622"/>
            <a:ext cx="1379400" cy="1223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7500"/>
              <a:buFont typeface="Arial"/>
              <a:buNone/>
            </a:pPr>
            <a:r>
              <a:rPr lang="en-US" sz="7500" b="1" i="0" u="none" strike="noStrike" cap="none">
                <a:solidFill>
                  <a:srgbClr val="FFFFFF"/>
                </a:solidFill>
                <a:latin typeface="Calibri"/>
                <a:ea typeface="Calibri"/>
                <a:cs typeface="Calibri"/>
                <a:sym typeface="Calibri"/>
              </a:rPr>
              <a:t>01</a:t>
            </a:r>
            <a:endParaRPr sz="7500" b="1" i="0" u="none" strike="noStrike" cap="none">
              <a:solidFill>
                <a:srgbClr val="FFFFFF"/>
              </a:solidFill>
              <a:latin typeface="Calibri"/>
              <a:ea typeface="Calibri"/>
              <a:cs typeface="Calibri"/>
              <a:sym typeface="Calibri"/>
            </a:endParaRPr>
          </a:p>
        </p:txBody>
      </p:sp>
      <p:sp>
        <p:nvSpPr>
          <p:cNvPr id="103" name="Google Shape;103;p15"/>
          <p:cNvSpPr txBox="1"/>
          <p:nvPr/>
        </p:nvSpPr>
        <p:spPr>
          <a:xfrm>
            <a:off x="419100" y="4127981"/>
            <a:ext cx="8492400" cy="823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4900"/>
              <a:buFont typeface="Arial"/>
              <a:buNone/>
            </a:pPr>
            <a:r>
              <a:rPr lang="en-US" sz="4900" b="1">
                <a:solidFill>
                  <a:srgbClr val="FFFFFF"/>
                </a:solidFill>
                <a:latin typeface="Calibri"/>
                <a:ea typeface="Calibri"/>
                <a:cs typeface="Calibri"/>
                <a:sym typeface="Calibri"/>
              </a:rPr>
              <a:t>Problem Statement</a:t>
            </a:r>
            <a:r>
              <a:rPr lang="en-US" sz="4900" b="1" i="0" u="none" strike="noStrike" cap="none">
                <a:solidFill>
                  <a:srgbClr val="FFFFFF"/>
                </a:solidFill>
                <a:latin typeface="Calibri"/>
                <a:ea typeface="Calibri"/>
                <a:cs typeface="Calibri"/>
                <a:sym typeface="Calibri"/>
              </a:rPr>
              <a:t> </a:t>
            </a:r>
            <a:endParaRPr sz="4900" b="1" i="0" u="none" strike="noStrike" cap="non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16" name="Google Shape;116;p17"/>
          <p:cNvSpPr txBox="1"/>
          <p:nvPr/>
        </p:nvSpPr>
        <p:spPr>
          <a:xfrm>
            <a:off x="419100" y="3152622"/>
            <a:ext cx="1379400" cy="1223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7500"/>
              <a:buFont typeface="Arial"/>
              <a:buNone/>
            </a:pPr>
            <a:r>
              <a:rPr lang="en-US" sz="7500" b="1" i="0" u="none" strike="noStrike" cap="none">
                <a:solidFill>
                  <a:srgbClr val="FFFFFF"/>
                </a:solidFill>
                <a:latin typeface="Calibri"/>
                <a:ea typeface="Calibri"/>
                <a:cs typeface="Calibri"/>
                <a:sym typeface="Calibri"/>
              </a:rPr>
              <a:t>02</a:t>
            </a:r>
            <a:endParaRPr sz="7500" b="1" i="0" u="none" strike="noStrike" cap="none">
              <a:solidFill>
                <a:srgbClr val="FFFFFF"/>
              </a:solidFill>
              <a:latin typeface="Calibri"/>
              <a:ea typeface="Calibri"/>
              <a:cs typeface="Calibri"/>
              <a:sym typeface="Calibri"/>
            </a:endParaRPr>
          </a:p>
        </p:txBody>
      </p:sp>
      <p:sp>
        <p:nvSpPr>
          <p:cNvPr id="117" name="Google Shape;117;p17"/>
          <p:cNvSpPr txBox="1"/>
          <p:nvPr/>
        </p:nvSpPr>
        <p:spPr>
          <a:xfrm>
            <a:off x="419100" y="4127981"/>
            <a:ext cx="8892600" cy="823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4900"/>
              <a:buFont typeface="Arial"/>
              <a:buNone/>
            </a:pPr>
            <a:r>
              <a:rPr lang="en-US" sz="4900" b="1">
                <a:solidFill>
                  <a:srgbClr val="FFFFFF"/>
                </a:solidFill>
                <a:latin typeface="Calibri"/>
                <a:ea typeface="Calibri"/>
                <a:cs typeface="Calibri"/>
                <a:sym typeface="Calibri"/>
              </a:rPr>
              <a:t>Solution</a:t>
            </a:r>
            <a:endParaRPr sz="4900" b="1" i="0" u="none" strike="noStrike" cap="non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30" name="Google Shape;130;p19"/>
          <p:cNvSpPr txBox="1"/>
          <p:nvPr/>
        </p:nvSpPr>
        <p:spPr>
          <a:xfrm>
            <a:off x="419100" y="3152622"/>
            <a:ext cx="1379400" cy="1223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7500"/>
              <a:buFont typeface="Arial"/>
              <a:buNone/>
            </a:pPr>
            <a:r>
              <a:rPr lang="en-US" sz="7500" b="1" i="0" u="none" strike="noStrike" cap="none">
                <a:solidFill>
                  <a:srgbClr val="FFFFFF"/>
                </a:solidFill>
                <a:latin typeface="Calibri"/>
                <a:ea typeface="Calibri"/>
                <a:cs typeface="Calibri"/>
                <a:sym typeface="Calibri"/>
              </a:rPr>
              <a:t>0</a:t>
            </a:r>
            <a:r>
              <a:rPr lang="en-US" sz="7500" b="1">
                <a:solidFill>
                  <a:srgbClr val="FFFFFF"/>
                </a:solidFill>
                <a:latin typeface="Calibri"/>
                <a:ea typeface="Calibri"/>
                <a:cs typeface="Calibri"/>
                <a:sym typeface="Calibri"/>
              </a:rPr>
              <a:t>3</a:t>
            </a:r>
            <a:endParaRPr sz="7500" b="1" i="0" u="none" strike="noStrike" cap="none">
              <a:solidFill>
                <a:srgbClr val="FFFFFF"/>
              </a:solidFill>
              <a:latin typeface="Calibri"/>
              <a:ea typeface="Calibri"/>
              <a:cs typeface="Calibri"/>
              <a:sym typeface="Calibri"/>
            </a:endParaRPr>
          </a:p>
        </p:txBody>
      </p:sp>
      <p:sp>
        <p:nvSpPr>
          <p:cNvPr id="131" name="Google Shape;131;p19"/>
          <p:cNvSpPr txBox="1"/>
          <p:nvPr/>
        </p:nvSpPr>
        <p:spPr>
          <a:xfrm>
            <a:off x="419100" y="4127981"/>
            <a:ext cx="8892600" cy="823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4900"/>
              <a:buFont typeface="Arial"/>
              <a:buNone/>
            </a:pPr>
            <a:r>
              <a:rPr lang="en-US" sz="4900" b="1">
                <a:solidFill>
                  <a:srgbClr val="FFFFFF"/>
                </a:solidFill>
                <a:latin typeface="Calibri"/>
                <a:ea typeface="Calibri"/>
                <a:cs typeface="Calibri"/>
                <a:sym typeface="Calibri"/>
              </a:rPr>
              <a:t>How it Works, Demo</a:t>
            </a:r>
            <a:endParaRPr sz="4900" b="1" i="0" u="none" strike="noStrike" cap="non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p:nvPr/>
        </p:nvSpPr>
        <p:spPr>
          <a:xfrm>
            <a:off x="658312" y="586181"/>
            <a:ext cx="4164300" cy="1177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a:solidFill>
                  <a:srgbClr val="42B6C5"/>
                </a:solidFill>
                <a:latin typeface="Amiko"/>
                <a:ea typeface="Amiko"/>
                <a:cs typeface="Amiko"/>
                <a:sym typeface="Amiko"/>
              </a:rPr>
              <a:t>Demo,Video, Picture</a:t>
            </a:r>
            <a:r>
              <a:rPr lang="en-US" sz="3600" b="1" i="0" u="none" strike="noStrike" cap="none">
                <a:solidFill>
                  <a:srgbClr val="42B6C5"/>
                </a:solidFill>
                <a:latin typeface="Amiko"/>
                <a:ea typeface="Amiko"/>
                <a:cs typeface="Amiko"/>
                <a:sym typeface="Amiko"/>
              </a:rPr>
              <a:t>?</a:t>
            </a:r>
            <a:endParaRPr sz="3600" b="1" i="0" u="none" strike="noStrike" cap="none">
              <a:solidFill>
                <a:srgbClr val="42B6C5"/>
              </a:solidFill>
              <a:latin typeface="Amiko"/>
              <a:ea typeface="Amiko"/>
              <a:cs typeface="Amiko"/>
              <a:sym typeface="Amiko"/>
            </a:endParaRPr>
          </a:p>
        </p:txBody>
      </p:sp>
      <p:sp>
        <p:nvSpPr>
          <p:cNvPr id="137" name="Google Shape;137;p20"/>
          <p:cNvSpPr txBox="1"/>
          <p:nvPr/>
        </p:nvSpPr>
        <p:spPr>
          <a:xfrm>
            <a:off x="658326" y="2023600"/>
            <a:ext cx="5044500" cy="762000"/>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buFont typeface="Amiko"/>
              <a:buChar char="●"/>
            </a:pPr>
            <a:r>
              <a:rPr lang="en-US" sz="1500" b="1">
                <a:solidFill>
                  <a:srgbClr val="42B6C5"/>
                </a:solidFill>
                <a:latin typeface="Amiko"/>
                <a:ea typeface="Amiko"/>
                <a:cs typeface="Amiko"/>
                <a:sym typeface="Amiko"/>
              </a:rPr>
              <a:t>We really want to see how your product works</a:t>
            </a:r>
            <a:endParaRPr sz="1500" b="1">
              <a:solidFill>
                <a:srgbClr val="42B6C5"/>
              </a:solidFill>
              <a:latin typeface="Amiko"/>
              <a:ea typeface="Amiko"/>
              <a:cs typeface="Amiko"/>
              <a:sym typeface="Amiko"/>
            </a:endParaRPr>
          </a:p>
          <a:p>
            <a:pPr marL="457200" marR="0" lvl="0" indent="-323850" algn="l" rtl="0">
              <a:lnSpc>
                <a:spcPct val="100000"/>
              </a:lnSpc>
              <a:spcBef>
                <a:spcPts val="0"/>
              </a:spcBef>
              <a:spcAft>
                <a:spcPts val="0"/>
              </a:spcAft>
              <a:buClr>
                <a:srgbClr val="42B6C5"/>
              </a:buClr>
              <a:buSzPts val="1500"/>
              <a:buFont typeface="Amiko"/>
              <a:buChar char="●"/>
            </a:pPr>
            <a:r>
              <a:rPr lang="en-US" sz="1500" b="1">
                <a:solidFill>
                  <a:srgbClr val="42B6C5"/>
                </a:solidFill>
                <a:latin typeface="Amiko"/>
                <a:ea typeface="Amiko"/>
                <a:cs typeface="Amiko"/>
                <a:sym typeface="Amiko"/>
              </a:rPr>
              <a:t>Also you can get money from this project so try your best. </a:t>
            </a:r>
            <a:endParaRPr sz="1500" b="0" i="0" u="none" strike="noStrike" cap="none">
              <a:solidFill>
                <a:srgbClr val="42B6C5"/>
              </a:solidFill>
              <a:latin typeface="Amiko"/>
              <a:ea typeface="Amiko"/>
              <a:cs typeface="Amiko"/>
              <a:sym typeface="Amiko"/>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905</TotalTime>
  <Words>433</Words>
  <Application>Microsoft Office PowerPoint</Application>
  <PresentationFormat>On-screen Show (16:9)</PresentationFormat>
  <Paragraphs>43</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Amiko</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cp:revision>
  <dcterms:modified xsi:type="dcterms:W3CDTF">2025-03-14T11:06:05Z</dcterms:modified>
</cp:coreProperties>
</file>