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SSN Number - 234-34-5026</a:t>
            </a:r>
          </a:p>
          <a:p>
            <a:r>
              <a:t>SSN Number - 242-42-4620</a:t>
            </a:r>
          </a:p>
          <a:p>
            <a:r>
              <a:t>SSN Number - 345-22-5678</a:t>
            </a:r>
          </a:p>
          <a:p>
            <a:r>
              <a:t>SSN Number - 548-98-9743</a:t>
            </a:r>
          </a:p>
          <a:p>
            <a:r>
              <a:t>SSN Number - 205-70-0003</a:t>
            </a:r>
          </a:p>
          <a:p>
            <a:r>
              <a:t>SSN Number - 436-88-7865</a:t>
            </a:r>
          </a:p>
          <a:p>
            <a:r>
              <a:t>SSN Number - 477-44-4494</a:t>
            </a:r>
          </a:p>
          <a:p>
            <a:r>
              <a:t>octHZbOWEcZHjoPzCrNvkafRsmzUStPuEoOOMPhcVvtBkKcoaEyzKpqrSKgLeMPGDoMMURixHUVBCreMzMJbvRsZAwEOLBuBiDENmAsUwRbeIAdHcKTcQTrBXRvHJTBWPyJhvPbtPCPBzGdIyJVuCkvyXGhREfvQpeJGHQLKYCDjhWasumjUQZysNgdFECZXLxlMszOuwdHCswxlsFQINWnCsaquOgCDOjKvbwzyccXTttbPpMDowcKmqnLblrqq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