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5BA4-B387-4AB0-95FB-1B45A755E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803FF-871B-4BED-A547-450354338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09E77-155D-4F79-9EB0-17706FA6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614C0-28FC-4778-9CB5-707567E6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4890A-6E9D-422B-80A9-A131B9C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9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FD254-E783-4E1A-AD87-A254D1B6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A681D-2630-41F5-9D28-FA01F4BA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93557-6C45-470B-860C-A64301B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2C6E9-895D-4F9B-B565-98F77B92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31C69-AF3C-45AE-9FFF-A582ADE5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9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5AFB5-AAF7-4F10-9118-9AFD6AA4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343051-5C5D-4CFB-97EF-941B7309B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D95B2-E49E-4874-AA99-25D00F09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85BA4-F4BD-4F02-8D97-69605691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6C01D-4E11-4518-94DD-6D6802CA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A9217-BD40-4829-956E-1D890AE8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FFB37-B7C3-4857-9D47-FE02D661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C7131-AA88-4E10-893C-E017C0C1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F4398-55B3-4931-AB88-E1A0C1E9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DD48F-8392-44BD-B537-7E9B42BE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4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0BCB-97B6-4797-B17C-8416DFE8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D48E-7EC0-4BDF-BE6D-E64A1AE6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C226C-A15B-4C9F-8DCB-8211B4AC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2E6D-8E33-4F08-A7AE-06B61AF9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86145-AC96-4E73-A7D8-C144197A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2FC1-D978-4215-8CC6-718E484D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26B6F-52E6-4E17-970B-B95228E0C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3A1EA-210B-4FEF-B07C-27868E079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35208-1D51-4BEE-99B4-4D574C2C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6B7FF-B488-45F6-9048-212CC7B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0500A-D91B-424D-98D9-F60DAEDF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2717-6DE8-4D37-81E9-A5D74518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4FEFC-71F5-44CC-BEB3-4B20AAB0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5A66-6719-495E-946F-B3C06A20A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E57E1-1F0C-4155-AACD-7FD4D0F45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37E93-ACD6-4036-8A5A-236F2DE2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E7DA5A-A4B8-4A47-925F-9C8E9E73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71E4-C2F9-4BA9-9C3B-CCCF5079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BAB4C6-CFEC-495A-A922-935F4FA2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9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F718D-0DB6-46FD-80ED-4EB5D8BD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2CAE7-B5B5-4E17-8573-65276B78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195C37-0C18-4B8C-BE67-9641A5A1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3586A0-D531-47EE-B216-3D89639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6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96752-716C-4195-B687-51F7A3CA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276A72-1BF0-4C87-B916-1FF7EB7A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B9FA8-DBBE-401E-A21D-2FA9D742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F170F-7C81-45A7-902F-0E23E0AF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26A5F-16CB-4400-86F1-B0DAC746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510EF-DF4A-4FA5-9559-0D5AFA83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E6007-5CBE-4960-AF42-5597EFB0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A9D41-E3FD-4525-9EB7-8238BF4F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63BF1-CC40-438B-B826-9F28D99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BA1FA-1079-40A6-B51B-356E5FE8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22DE1-4EBD-4BFE-A52E-1E4683852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38D95-9729-4BD9-A538-FB2804D1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CFC64-0C96-4932-B4B5-DFDF56B9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F2D6E-56AE-475F-BCBB-A9E7E34E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32F94-CBC2-47B4-9F13-1CC5CA28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2BB5C-7662-47D7-BC76-7BA32FE8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6A991-5836-4076-A65C-30C39A52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A296C-5359-486C-A527-84293D33F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26CE-44F1-4085-BA85-8876CA9FE47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C9D37-3DE0-47AB-9047-9BD2A86E7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A0825-8A1F-473F-8B44-BD942D45E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1F70-F252-4F37-9A48-4536199FF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7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617BA0-E89B-4223-AF6C-30D48EE88C4E}"/>
              </a:ext>
            </a:extLst>
          </p:cNvPr>
          <p:cNvSpPr/>
          <p:nvPr/>
        </p:nvSpPr>
        <p:spPr>
          <a:xfrm>
            <a:off x="2575213" y="1315026"/>
            <a:ext cx="2625438" cy="276163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2FF58C2-A21D-4DD5-9509-919FE659F27F}"/>
              </a:ext>
            </a:extLst>
          </p:cNvPr>
          <p:cNvSpPr/>
          <p:nvPr/>
        </p:nvSpPr>
        <p:spPr>
          <a:xfrm>
            <a:off x="5771574" y="1939636"/>
            <a:ext cx="2625438" cy="276163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95708A-756C-4F9A-BA1B-8EF6551B94E2}"/>
              </a:ext>
            </a:extLst>
          </p:cNvPr>
          <p:cNvSpPr/>
          <p:nvPr/>
        </p:nvSpPr>
        <p:spPr>
          <a:xfrm>
            <a:off x="2781270" y="1796440"/>
            <a:ext cx="2346037" cy="7850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邮箱</a:t>
            </a:r>
            <a:r>
              <a:rPr lang="en-US" altLang="zh-CN"/>
              <a:t>SMTP/POP</a:t>
            </a:r>
            <a:r>
              <a:rPr lang="zh-CN" altLang="en-US"/>
              <a:t>协议提取</a:t>
            </a:r>
            <a:r>
              <a:rPr lang="zh-CN" altLang="en-US">
                <a:solidFill>
                  <a:srgbClr val="FF0000"/>
                </a:solidFill>
              </a:rPr>
              <a:t>确认链接</a:t>
            </a:r>
            <a:r>
              <a:rPr lang="zh-CN" altLang="en-US"/>
              <a:t>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B83F0-BF6E-4CC2-AC82-362AE3B648BC}"/>
              </a:ext>
            </a:extLst>
          </p:cNvPr>
          <p:cNvSpPr txBox="1"/>
          <p:nvPr/>
        </p:nvSpPr>
        <p:spPr>
          <a:xfrm>
            <a:off x="332509" y="1570304"/>
            <a:ext cx="14478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Outlook</a:t>
            </a:r>
            <a:r>
              <a:rPr lang="zh-CN" altLang="en-US"/>
              <a:t>邮箱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086022-2FF8-462F-8810-62CBE205B27D}"/>
              </a:ext>
            </a:extLst>
          </p:cNvPr>
          <p:cNvSpPr txBox="1"/>
          <p:nvPr/>
        </p:nvSpPr>
        <p:spPr>
          <a:xfrm>
            <a:off x="332509" y="2295297"/>
            <a:ext cx="14478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Gmail</a:t>
            </a:r>
            <a:r>
              <a:rPr lang="zh-CN" altLang="en-US"/>
              <a:t>邮箱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CFF66-3D1C-4C0E-8CE9-31EDF2C0D89B}"/>
              </a:ext>
            </a:extLst>
          </p:cNvPr>
          <p:cNvSpPr txBox="1"/>
          <p:nvPr/>
        </p:nvSpPr>
        <p:spPr>
          <a:xfrm>
            <a:off x="332509" y="3020290"/>
            <a:ext cx="14478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Yahoo</a:t>
            </a:r>
            <a:r>
              <a:rPr lang="zh-CN" altLang="en-US"/>
              <a:t>邮箱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36DD91C5-6E48-46AE-8878-E7E2B4B9AD82}"/>
              </a:ext>
            </a:extLst>
          </p:cNvPr>
          <p:cNvSpPr/>
          <p:nvPr/>
        </p:nvSpPr>
        <p:spPr>
          <a:xfrm>
            <a:off x="2022764" y="1570304"/>
            <a:ext cx="517236" cy="1819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B268745-BED2-4E15-8095-B83B289CBB83}"/>
              </a:ext>
            </a:extLst>
          </p:cNvPr>
          <p:cNvSpPr/>
          <p:nvPr/>
        </p:nvSpPr>
        <p:spPr>
          <a:xfrm>
            <a:off x="5883565" y="1208765"/>
            <a:ext cx="2346037" cy="7158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浏览器模拟模块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BBBD0B-40AE-4633-B7FD-90F9FD2F095C}"/>
              </a:ext>
            </a:extLst>
          </p:cNvPr>
          <p:cNvSpPr/>
          <p:nvPr/>
        </p:nvSpPr>
        <p:spPr>
          <a:xfrm>
            <a:off x="9098942" y="2085047"/>
            <a:ext cx="2346037" cy="7850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滑块验证码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B63312-6BF3-4D73-AD08-403F3846A01C}"/>
              </a:ext>
            </a:extLst>
          </p:cNvPr>
          <p:cNvSpPr/>
          <p:nvPr/>
        </p:nvSpPr>
        <p:spPr>
          <a:xfrm>
            <a:off x="6446983" y="2139350"/>
            <a:ext cx="1274619" cy="5564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代理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D9668BE-996E-45DE-8C9A-BDFEC2C0A97B}"/>
              </a:ext>
            </a:extLst>
          </p:cNvPr>
          <p:cNvSpPr/>
          <p:nvPr/>
        </p:nvSpPr>
        <p:spPr>
          <a:xfrm>
            <a:off x="6105239" y="2884548"/>
            <a:ext cx="1958109" cy="5564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浏览器指纹伪造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01EFDCB-1BE4-479E-A22D-7E99F463DB1F}"/>
              </a:ext>
            </a:extLst>
          </p:cNvPr>
          <p:cNvSpPr/>
          <p:nvPr/>
        </p:nvSpPr>
        <p:spPr>
          <a:xfrm>
            <a:off x="6105237" y="3641003"/>
            <a:ext cx="1958109" cy="5564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行为伪造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553879D-13E5-42C6-847F-D6160246DF0E}"/>
              </a:ext>
            </a:extLst>
          </p:cNvPr>
          <p:cNvSpPr/>
          <p:nvPr/>
        </p:nvSpPr>
        <p:spPr>
          <a:xfrm>
            <a:off x="5276750" y="2191408"/>
            <a:ext cx="363848" cy="5772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C402C0F-9545-4C02-A85E-D6F36AD35ACD}"/>
              </a:ext>
            </a:extLst>
          </p:cNvPr>
          <p:cNvSpPr/>
          <p:nvPr/>
        </p:nvSpPr>
        <p:spPr>
          <a:xfrm>
            <a:off x="8522715" y="2188986"/>
            <a:ext cx="363848" cy="5772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8586371-B54F-4C50-A6B7-40E61C7C4A6A}"/>
              </a:ext>
            </a:extLst>
          </p:cNvPr>
          <p:cNvSpPr/>
          <p:nvPr/>
        </p:nvSpPr>
        <p:spPr>
          <a:xfrm>
            <a:off x="2761673" y="2884548"/>
            <a:ext cx="2346037" cy="7850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邮箱</a:t>
            </a:r>
            <a:r>
              <a:rPr lang="en-US" altLang="zh-CN"/>
              <a:t>SMTP/POP</a:t>
            </a:r>
            <a:r>
              <a:rPr lang="zh-CN" altLang="en-US"/>
              <a:t>协议提取</a:t>
            </a:r>
            <a:r>
              <a:rPr lang="zh-CN" altLang="en-US">
                <a:solidFill>
                  <a:srgbClr val="FF0000"/>
                </a:solidFill>
              </a:rPr>
              <a:t>中奖链接</a:t>
            </a:r>
            <a:r>
              <a:rPr lang="zh-CN" altLang="en-US"/>
              <a:t>模块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81603BD-140B-409A-90D1-5078AFF35D6B}"/>
              </a:ext>
            </a:extLst>
          </p:cNvPr>
          <p:cNvCxnSpPr>
            <a:stCxn id="11" idx="2"/>
            <a:endCxn id="22" idx="2"/>
          </p:cNvCxnSpPr>
          <p:nvPr/>
        </p:nvCxnSpPr>
        <p:spPr>
          <a:xfrm rot="5400000">
            <a:off x="6703577" y="101254"/>
            <a:ext cx="799501" cy="6337269"/>
          </a:xfrm>
          <a:prstGeom prst="bentConnector3">
            <a:avLst>
              <a:gd name="adj1" fmla="val 281088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CF95278-12E2-46F3-BA66-8226B6927225}"/>
              </a:ext>
            </a:extLst>
          </p:cNvPr>
          <p:cNvSpPr txBox="1"/>
          <p:nvPr/>
        </p:nvSpPr>
        <p:spPr>
          <a:xfrm>
            <a:off x="6446983" y="52624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预约成功的邮箱</a:t>
            </a:r>
          </a:p>
        </p:txBody>
      </p:sp>
    </p:spTree>
    <p:extLst>
      <p:ext uri="{BB962C8B-B14F-4D97-AF65-F5344CB8AC3E}">
        <p14:creationId xmlns:p14="http://schemas.microsoft.com/office/powerpoint/2010/main" val="362016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2</cp:revision>
  <dcterms:created xsi:type="dcterms:W3CDTF">2023-04-20T02:15:58Z</dcterms:created>
  <dcterms:modified xsi:type="dcterms:W3CDTF">2023-04-20T02:25:49Z</dcterms:modified>
</cp:coreProperties>
</file>