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31B8A-4674-4A59-B084-BA03FB83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DCCD3-116B-4899-9F2D-7A658C7F5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CC43A-A42F-48A5-A6B0-3C346F53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B1A1D-422A-46FB-A792-F5EE6F4F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77E37-C2D5-444F-8E9D-24713D71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8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1DAE-460E-4617-80B0-7229545D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4E161-8222-42F1-BA02-C66EAD5FC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E389E-DBE7-403E-8329-00C92E52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3D4C4-FFE9-4567-9638-7C388FE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73470-6155-4A40-A19A-AB4D1055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2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5D5596-D2AA-4FEA-B9C8-80064A0CA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187F8-FE0F-4B33-94AE-D32A872B8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3EB00-7075-47D8-BE9D-22E787AB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A0818-23C4-419B-A803-67DEF93E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ECDCE-9B3D-4AEF-AD71-8AE717A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F4B96-59CC-46F9-B2B0-B40A2F6E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7AF0B-83C0-4FC4-AE30-8C06431C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65FC-D22D-4B0E-844F-8A3E1D83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F7F7C-D126-469A-AF4B-A789E5A6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EBB32-054E-470A-AA94-53D4F390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AE2E3-BD2E-4681-B6EB-D38416DE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F4F12-0E17-421F-8A59-12A334B7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40AF4-45C9-4CA8-A49E-8CEEA006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2F010-9F47-4F84-BB83-789B52D1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3A959-7001-4419-8D65-3F87DC83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2D212-1222-4BF9-A592-C0DF9D06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DFDF-6359-4FD7-BE6F-812CC0A60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89F57-1F1C-415D-8465-1D03C6107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79780-37AF-4E71-8FED-4B28A804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5D2B6-B813-4972-AC7B-D14DED57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E048B-FBE1-45EE-A7EE-85ABADF5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2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516B7-31A6-4B98-96B3-FE3B0DCA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2C7E3-7BF2-482E-A740-556F750A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08A437-8393-468D-9947-020254E2E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AB7924-C51A-4670-AA49-0E79AB24D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5E9889-848C-47D1-BD19-C6FB80AF8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13D3C4-C2AA-4983-B806-772621D5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05D45D-9A4E-4439-AEEF-51FD076F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E3B6F9-5113-4999-929E-A0EABD3D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873D8-0A6A-4F4D-8413-A210F6F6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7FE65C-77B9-43B8-8710-DD11AE27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935129-6C45-4C40-A1DB-CDF7B55F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C7F6DF-0F3E-4923-877C-835854E1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4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C3604-95B4-44F8-BB8E-2250330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611292-76E7-4E14-B02C-75947850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413D0C-26FB-416A-ACBC-D63257C6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1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3D97-99D7-4ECA-9CE5-A26CAAB8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B0AB2-17BB-4F25-BE55-65BE804E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80549-40E9-437C-A267-2917FDE0B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AC590-BD0B-4409-A6D2-359CF377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A8D9F-5F38-44EA-9508-C9951F2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C9359-0B12-4946-92D5-E331FD4D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1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D64CD-954D-4652-A173-777B5490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6C0A30-4A56-46EE-A815-C6D85BD42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ECE203-708F-4FA2-B67E-170C2D211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0DEE4-2034-4313-8CEC-2786C599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0324E-5B46-4B3C-A37E-FDADEE7F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6B500-8A3D-4F66-9A2C-18288CE3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CEC75-7683-4728-B666-40E6C45D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D4113-0EB4-4635-9997-8595C81C1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4012F-4A08-493C-8D53-4DD7E6956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6331-DCD7-4E35-AD31-DD1FA2354915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1F8E4-8595-419A-B619-AA61E5121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DE3EB-0E04-405C-B871-2357C1DF6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E03E8-E616-41EE-A7CB-7F386F9C4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89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B2D049-C11B-40C1-8F97-6C7775020617}"/>
              </a:ext>
            </a:extLst>
          </p:cNvPr>
          <p:cNvSpPr/>
          <p:nvPr/>
        </p:nvSpPr>
        <p:spPr>
          <a:xfrm>
            <a:off x="1967345" y="1034473"/>
            <a:ext cx="4627419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特工图标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03341-6D37-4E12-902F-EDA6E839A191}"/>
              </a:ext>
            </a:extLst>
          </p:cNvPr>
          <p:cNvSpPr/>
          <p:nvPr/>
        </p:nvSpPr>
        <p:spPr>
          <a:xfrm>
            <a:off x="2045854" y="2690091"/>
            <a:ext cx="4627419" cy="738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侧面按钮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6068F83-77E4-4430-8469-2378CE4E5EAB}"/>
              </a:ext>
            </a:extLst>
          </p:cNvPr>
          <p:cNvSpPr/>
          <p:nvPr/>
        </p:nvSpPr>
        <p:spPr>
          <a:xfrm>
            <a:off x="4100945" y="1911927"/>
            <a:ext cx="618837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A54C9E-9B18-4BE8-B19E-62695AAA7456}"/>
              </a:ext>
            </a:extLst>
          </p:cNvPr>
          <p:cNvSpPr txBox="1"/>
          <p:nvPr/>
        </p:nvSpPr>
        <p:spPr>
          <a:xfrm>
            <a:off x="5218544" y="2001011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点击清理侧面按钮</a:t>
            </a:r>
            <a:r>
              <a:rPr lang="en-US" altLang="zh-CN"/>
              <a:t>clear</a:t>
            </a:r>
            <a:r>
              <a:rPr lang="zh-CN" altLang="en-US"/>
              <a:t>，并且设置新的，</a:t>
            </a:r>
            <a:endParaRPr lang="en-US" altLang="zh-CN"/>
          </a:p>
          <a:p>
            <a:r>
              <a:rPr lang="zh-CN" altLang="en-US"/>
              <a:t>因为特工图标保留了上一层设置的闪烁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BC29317-A912-4AE2-915E-042D8BFEFFD7}"/>
              </a:ext>
            </a:extLst>
          </p:cNvPr>
          <p:cNvSpPr/>
          <p:nvPr/>
        </p:nvSpPr>
        <p:spPr>
          <a:xfrm>
            <a:off x="4100945" y="3599848"/>
            <a:ext cx="461430" cy="45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C37D27-6B4E-47F3-AF81-1C09ECA700A6}"/>
              </a:ext>
            </a:extLst>
          </p:cNvPr>
          <p:cNvSpPr txBox="1"/>
          <p:nvPr/>
        </p:nvSpPr>
        <p:spPr>
          <a:xfrm>
            <a:off x="6778590" y="344289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清理图标和侧面按钮</a:t>
            </a:r>
            <a:endParaRPr lang="en-US" altLang="zh-CN"/>
          </a:p>
          <a:p>
            <a:r>
              <a:rPr lang="zh-CN" altLang="en-US"/>
              <a:t>并对该图标添加新的闪烁</a:t>
            </a:r>
            <a:endParaRPr lang="en-US" altLang="zh-CN"/>
          </a:p>
          <a:p>
            <a:r>
              <a:rPr lang="zh-CN" altLang="en-US"/>
              <a:t>（这里会出现二次闪烁，所以要做判断）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B1C335-AC9A-47C4-BBBD-28E8BF795700}"/>
              </a:ext>
            </a:extLst>
          </p:cNvPr>
          <p:cNvSpPr/>
          <p:nvPr/>
        </p:nvSpPr>
        <p:spPr>
          <a:xfrm>
            <a:off x="2292464" y="4506531"/>
            <a:ext cx="4313577" cy="90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动作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7A1D812-8822-450A-9A56-ABB97462D85D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045854" y="3059546"/>
            <a:ext cx="246610" cy="1898654"/>
          </a:xfrm>
          <a:prstGeom prst="bentConnector3">
            <a:avLst>
              <a:gd name="adj1" fmla="val 192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AE48309-50A6-4864-ABB3-137D6E6883F4}"/>
              </a:ext>
            </a:extLst>
          </p:cNvPr>
          <p:cNvSpPr txBox="1"/>
          <p:nvPr/>
        </p:nvSpPr>
        <p:spPr>
          <a:xfrm>
            <a:off x="519764" y="379845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执行结束不清理闪烁的话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4BCB7D3-8620-450C-83C2-10A27010281C}"/>
              </a:ext>
            </a:extLst>
          </p:cNvPr>
          <p:cNvCxnSpPr>
            <a:stCxn id="12" idx="1"/>
            <a:endCxn id="6" idx="1"/>
          </p:cNvCxnSpPr>
          <p:nvPr/>
        </p:nvCxnSpPr>
        <p:spPr>
          <a:xfrm rot="10800000">
            <a:off x="1967346" y="1403928"/>
            <a:ext cx="325119" cy="3554272"/>
          </a:xfrm>
          <a:prstGeom prst="bentConnector3">
            <a:avLst>
              <a:gd name="adj1" fmla="val 495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FBEC0EE-8252-4740-84C7-1EBBF3CAC1F9}"/>
              </a:ext>
            </a:extLst>
          </p:cNvPr>
          <p:cNvSpPr txBox="1"/>
          <p:nvPr/>
        </p:nvSpPr>
        <p:spPr>
          <a:xfrm>
            <a:off x="261139" y="5762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只清理聚焦的闪烁</a:t>
            </a:r>
          </a:p>
        </p:txBody>
      </p:sp>
    </p:spTree>
    <p:extLst>
      <p:ext uri="{BB962C8B-B14F-4D97-AF65-F5344CB8AC3E}">
        <p14:creationId xmlns:p14="http://schemas.microsoft.com/office/powerpoint/2010/main" val="57022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3</cp:revision>
  <dcterms:created xsi:type="dcterms:W3CDTF">2022-11-17T16:04:14Z</dcterms:created>
  <dcterms:modified xsi:type="dcterms:W3CDTF">2022-11-17T16:08:49Z</dcterms:modified>
</cp:coreProperties>
</file>