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10160000" cy="10160000"/>
  <p:notesSz cx="5143500" cy="9144000"/>
  <p:embeddedFontLst>
    <p:embeddedFont>
      <p:font typeface="方正小标宋简体" panose="03000509000000000000" pitchFamily="65" charset="-122"/>
      <p:regular r:id="rId3"/>
    </p:embeddedFont>
    <p:embeddedFont>
      <p:font typeface="楷体" panose="02010609060101010101" pitchFamily="49" charset="-122"/>
      <p:regular r:id="rId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47" d="100"/>
          <a:sy n="47" d="100"/>
        </p:scale>
        <p:origin x="14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4A8E4AC-B20D-4951-8397-5F5CC0B227C6}"/>
              </a:ext>
            </a:extLst>
          </p:cNvPr>
          <p:cNvSpPr txBox="1"/>
          <p:nvPr/>
        </p:nvSpPr>
        <p:spPr>
          <a:xfrm>
            <a:off x="-34878" y="6465417"/>
            <a:ext cx="10229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>
                <a:solidFill>
                  <a:srgbClr val="C00000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八年从业经验 网络安全领域专家</a:t>
            </a:r>
            <a:endParaRPr lang="en-US" altLang="zh-CN" sz="5400">
              <a:solidFill>
                <a:srgbClr val="C00000"/>
              </a:solidFill>
              <a:latin typeface="方正小标宋简体" panose="03000509000000000000" pitchFamily="65" charset="-122"/>
              <a:ea typeface="方正小标宋简体" panose="03000509000000000000" pitchFamily="65" charset="-122"/>
            </a:endParaRPr>
          </a:p>
          <a:p>
            <a:pPr algn="ctr"/>
            <a:r>
              <a:rPr lang="zh-CN" altLang="en-US" sz="5400">
                <a:solidFill>
                  <a:srgbClr val="C00000"/>
                </a:solidFill>
                <a:latin typeface="方正小标宋简体" panose="03000509000000000000" pitchFamily="65" charset="-122"/>
                <a:ea typeface="方正小标宋简体" panose="03000509000000000000" pitchFamily="65" charset="-122"/>
              </a:rPr>
              <a:t>亲自辅导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4F08943-AB31-43D0-9AD2-8FBDB4596DC7}"/>
              </a:ext>
            </a:extLst>
          </p:cNvPr>
          <p:cNvSpPr txBox="1"/>
          <p:nvPr/>
        </p:nvSpPr>
        <p:spPr>
          <a:xfrm>
            <a:off x="292666" y="8776128"/>
            <a:ext cx="9648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高质量   非中介不外包   技术过硬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663C05-803A-4ACA-86D9-B68A92C0D24A}"/>
              </a:ext>
            </a:extLst>
          </p:cNvPr>
          <p:cNvSpPr txBox="1"/>
          <p:nvPr/>
        </p:nvSpPr>
        <p:spPr>
          <a:xfrm>
            <a:off x="292666" y="271608"/>
            <a:ext cx="4443107" cy="5363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网络安全</a:t>
            </a:r>
            <a:endParaRPr lang="en-US" altLang="zh-CN" sz="3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数据安全分类分级</a:t>
            </a:r>
            <a:endParaRPr lang="en-US" altLang="zh-CN" sz="3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Web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渗透测试</a:t>
            </a:r>
            <a:endParaRPr lang="en-US" altLang="zh-CN" sz="3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二进制逆向分析</a:t>
            </a:r>
            <a:endParaRPr lang="en-US" altLang="zh-CN" sz="3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IoT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物联网安全</a:t>
            </a:r>
            <a:endParaRPr lang="en-US" altLang="zh-CN" sz="3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云计算安全</a:t>
            </a:r>
            <a:endParaRPr lang="en-US" altLang="zh-CN" sz="36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71500" indent="-571500">
              <a:lnSpc>
                <a:spcPts val="6000"/>
              </a:lnSpc>
              <a:buFont typeface="Arial" panose="020B0604020202020204" pitchFamily="34" charset="0"/>
              <a:buChar char="•"/>
            </a:pP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虚拟化逃逸技术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A132CD-502F-4A90-9E58-1FEC4AA4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773" y="1278435"/>
            <a:ext cx="5123301" cy="38015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</Words>
  <Application>Microsoft Office PowerPoint</Application>
  <PresentationFormat>自定义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方正小标宋简体</vt:lpstr>
      <vt:lpstr>楷体</vt:lpstr>
      <vt:lpstr>Arial</vt:lpstr>
      <vt:lpstr>Office Theme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9</cp:revision>
  <dcterms:created xsi:type="dcterms:W3CDTF">2025-06-04T07:13:23Z</dcterms:created>
  <dcterms:modified xsi:type="dcterms:W3CDTF">2025-06-06T08:50:23Z</dcterms:modified>
</cp:coreProperties>
</file>