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3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8B91B6-18D3-4F40-A34A-810B3ECE0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E1BEA0-CA4C-47C7-8163-B297624CD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AA148B-5379-4852-AA39-C6BABF163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E61C3C-7A93-41D6-8FFB-713F822CA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F1C513-627B-4D6C-BAB7-C729A789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2505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F74EA6-7697-4D47-9282-9C2EE0095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5E1154-89A8-4657-A32F-14893C267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BC1991-7028-4E19-954B-916C80B5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6FCC7-E1EF-4C0B-95B0-D92A94042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07D882-CB04-4440-B4C4-261A96A11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553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E3A1DF-A848-470C-BF8D-CDFC9DB91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220CEB-AD03-48CE-9BA2-C04461DEF1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200794-37FE-49A9-A6FE-646406164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93A72D-7974-4E53-B06B-BC21351BE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DE1501-331A-4927-A93C-3EFF5253A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0122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521F41-4F3C-4E0F-9D06-4569DD8E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0A703-0EA7-459F-89C8-3A676B58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56EC7-4699-4197-86A3-82E6785C8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63A7A9-521A-470B-A160-8665AC0E6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F1D5B9-75F4-42D4-83B7-62CC7A41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67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D4377-1636-4B6C-AA05-09A3FF6A8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C1AB491-6520-441E-B0FA-DE9BAF359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EEBA3C-4E1B-40E9-8BE6-4A1E84FF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B2364B-FECA-4F58-997F-4C2362352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3C8C63-FBDA-4691-9AEF-815A43A3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00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0D6E70-A6A0-4501-A7FE-9649AFE2E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40FD79-DBFD-4472-901F-4D3012805D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657CA5-38F7-4FF3-B7C2-61CE46B8F1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EF4065-5FD3-46DD-8908-54DD55614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897E4-ACF3-4F50-9C6A-A224F433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8F8BE8-CC9B-484C-854F-625A6083C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13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5AF8D0-A388-423B-97C7-DB78D34AA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D28AAD2-B204-487B-8CC5-1DC833CC7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49DC26-4A00-4F49-8278-3DC385AE4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4248707-98D5-4740-B2EA-A304BBE25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B5312D1-2867-410F-9200-D53A7BBD2D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808D79-9FD4-4046-8476-0F6A8C8A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980055-B2E6-46A0-B97C-381A7BAB3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AC306A-018D-4D11-91B9-C32B777E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918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F192AD-D130-4FDD-AF7B-6BC7B09D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B44D12-8069-406E-8717-10FA9DC6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5CD6D0-1049-4811-9224-72A0C4C81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7C2C827-FEF5-498D-B30F-9B11CC6E9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51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669CC0-39ED-431D-AB45-4774220D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1ADD5F-91DB-42D8-8A78-0EE2F0A5A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B612FE-3BDB-44DF-86AD-69807BBDD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152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42F7C-6F50-4B5E-9362-9E7BF8A42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F1762-9731-4F7F-AF44-8F453215E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8C0A3C-0491-4D09-BD09-5344A910B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932972-6F84-4B3C-9CCB-C421CEE4F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79B307-FF53-4CF6-94F6-026F748E0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9B2635-F620-481B-B097-E86EF85A7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0169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01A6C1-D06C-43EF-BEC3-BF89473BB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76C26-75C1-45EF-BB6F-B96E0A5F5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5427952-E9D6-4022-B7AA-5E36A5728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E39E7D-D0A1-47D8-AA4B-CE5832368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4FCBB-DFC2-4B5B-BCD9-220A3BC09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8D725-5999-46BF-AD66-87FD1E8BF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3670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36FCA50-9D8D-4E14-8BAC-78404E5BE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1CCE52-572B-422D-83CB-686527835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F77D8A-5A37-4BCF-8ADC-4CABCDA0A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56AB19-0FB3-4F52-8DC8-0B4476FD8998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D60574-7EF0-48A3-903D-876160BC8F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081B4F-EB4D-4256-840B-258CC308E9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71667-5405-46E9-B4A8-53EA47196B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9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留学生网课代修，全学期包课，网课托管- 留学代写">
            <a:extLst>
              <a:ext uri="{FF2B5EF4-FFF2-40B4-BE49-F238E27FC236}">
                <a16:creationId xmlns:a16="http://schemas.microsoft.com/office/drawing/2014/main" id="{83F65AE1-1F53-4285-8188-37C4897A20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" name="AutoShape 4" descr="https://courseasst.com/wp-content/uploads/2023/10/logo3-e1698336294293.png">
            <a:extLst>
              <a:ext uri="{FF2B5EF4-FFF2-40B4-BE49-F238E27FC236}">
                <a16:creationId xmlns:a16="http://schemas.microsoft.com/office/drawing/2014/main" id="{913F7123-FBD4-4710-AA36-84F91953A9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5802044-5180-4078-A3DD-0E9B2BB7C841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20994" y="678463"/>
            <a:ext cx="2707878" cy="229992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505FB2F-AFC0-4191-BF13-695DC5737C2C}"/>
              </a:ext>
            </a:extLst>
          </p:cNvPr>
          <p:cNvSpPr txBox="1"/>
          <p:nvPr/>
        </p:nvSpPr>
        <p:spPr>
          <a:xfrm>
            <a:off x="3426651" y="2956278"/>
            <a:ext cx="5237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>
                <a:latin typeface="楷体" panose="02010609060101010101" pitchFamily="49" charset="-122"/>
                <a:ea typeface="楷体" panose="02010609060101010101" pitchFamily="49" charset="-122"/>
              </a:rPr>
              <a:t>易读书，无压力</a:t>
            </a:r>
          </a:p>
        </p:txBody>
      </p:sp>
    </p:spTree>
    <p:extLst>
      <p:ext uri="{BB962C8B-B14F-4D97-AF65-F5344CB8AC3E}">
        <p14:creationId xmlns:p14="http://schemas.microsoft.com/office/powerpoint/2010/main" val="624506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楷体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2</cp:revision>
  <dcterms:created xsi:type="dcterms:W3CDTF">2025-06-03T06:35:16Z</dcterms:created>
  <dcterms:modified xsi:type="dcterms:W3CDTF">2025-06-03T06:45:25Z</dcterms:modified>
</cp:coreProperties>
</file>