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5773400" cy="21031200"/>
  <p:notesSz cx="5143500" cy="9144000"/>
  <p:embeddedFontLst>
    <p:embeddedFont>
      <p:font typeface="DengXian" panose="02010600030101010101" pitchFamily="2" charset="-122"/>
      <p:regular r:id="rId5"/>
      <p:bold r:id="rId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1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80A123-9C45-4D3C-98E8-683E406017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9" t="1791" b="33534"/>
          <a:stretch/>
        </p:blipFill>
        <p:spPr>
          <a:xfrm>
            <a:off x="0" y="12034684"/>
            <a:ext cx="6693125" cy="89965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B6421A-75A5-4A82-B26D-2E020CB79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9" t="59747"/>
          <a:stretch/>
        </p:blipFill>
        <p:spPr>
          <a:xfrm>
            <a:off x="6994145" y="13951973"/>
            <a:ext cx="8779255" cy="70792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A5CE870-C056-42AB-9C2E-21FA54B3B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35" t="42362"/>
          <a:stretch/>
        </p:blipFill>
        <p:spPr>
          <a:xfrm>
            <a:off x="0" y="-1"/>
            <a:ext cx="8884124" cy="102943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EF804B2-E6B6-449B-AE68-EC87FC320DD3}"/>
              </a:ext>
            </a:extLst>
          </p:cNvPr>
          <p:cNvSpPr txBox="1"/>
          <p:nvPr/>
        </p:nvSpPr>
        <p:spPr>
          <a:xfrm>
            <a:off x="8771603" y="1018775"/>
            <a:ext cx="7392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学生感冒了，找到我希望帮忙指导计算机比较难的一门作业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58C6F24F-B124-45AA-80C7-1DD35C006DAC}"/>
              </a:ext>
            </a:extLst>
          </p:cNvPr>
          <p:cNvSpPr/>
          <p:nvPr/>
        </p:nvSpPr>
        <p:spPr>
          <a:xfrm rot="5400000">
            <a:off x="7240512" y="4261824"/>
            <a:ext cx="2210461" cy="25625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303A6D-405C-46A4-8F2C-46089A5192F9}"/>
              </a:ext>
            </a:extLst>
          </p:cNvPr>
          <p:cNvSpPr txBox="1"/>
          <p:nvPr/>
        </p:nvSpPr>
        <p:spPr>
          <a:xfrm>
            <a:off x="1646353" y="9665498"/>
            <a:ext cx="144755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最后顺利帮助完，还非常好的想说给我红包，不过我也没收，祝你学业前程似锦！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00BEB320-732B-4BDF-B133-9B92351E85B7}"/>
              </a:ext>
            </a:extLst>
          </p:cNvPr>
          <p:cNvSpPr/>
          <p:nvPr/>
        </p:nvSpPr>
        <p:spPr>
          <a:xfrm>
            <a:off x="10033088" y="13575927"/>
            <a:ext cx="2210461" cy="202425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E6CCCA-F2F1-40FD-AC40-BE9FD103B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21" t="13526"/>
          <a:stretch/>
        </p:blipFill>
        <p:spPr>
          <a:xfrm>
            <a:off x="1740309" y="378498"/>
            <a:ext cx="12292781" cy="202742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4B0F95F-4FD1-4468-9E84-4894BD6ADEAA}"/>
              </a:ext>
            </a:extLst>
          </p:cNvPr>
          <p:cNvSpPr txBox="1"/>
          <p:nvPr/>
        </p:nvSpPr>
        <p:spPr>
          <a:xfrm>
            <a:off x="494071" y="5401348"/>
            <a:ext cx="73926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被很难的生物课程折磨惨的学生，没有精力学会并完成计算机课程，很荣幸能帮到他</a:t>
            </a:r>
          </a:p>
        </p:txBody>
      </p:sp>
    </p:spTree>
    <p:extLst>
      <p:ext uri="{BB962C8B-B14F-4D97-AF65-F5344CB8AC3E}">
        <p14:creationId xmlns:p14="http://schemas.microsoft.com/office/powerpoint/2010/main" val="92489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14C8FD4-8A30-498E-8E30-C6D6964C0A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2"/>
          <a:stretch/>
        </p:blipFill>
        <p:spPr>
          <a:xfrm>
            <a:off x="4957508" y="289766"/>
            <a:ext cx="10632729" cy="20741434"/>
          </a:xfrm>
          <a:prstGeom prst="rect">
            <a:avLst/>
          </a:prstGeom>
        </p:spPr>
      </p:pic>
      <p:sp>
        <p:nvSpPr>
          <p:cNvPr id="4" name="笑脸 3">
            <a:extLst>
              <a:ext uri="{FF2B5EF4-FFF2-40B4-BE49-F238E27FC236}">
                <a16:creationId xmlns:a16="http://schemas.microsoft.com/office/drawing/2014/main" id="{F339828A-EEC7-4C5F-B099-33F17615E389}"/>
              </a:ext>
            </a:extLst>
          </p:cNvPr>
          <p:cNvSpPr/>
          <p:nvPr/>
        </p:nvSpPr>
        <p:spPr>
          <a:xfrm>
            <a:off x="6997681" y="6156597"/>
            <a:ext cx="2831690" cy="235974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5A8D85F3-F9E6-48A5-81F7-8F08E2E06132}"/>
              </a:ext>
            </a:extLst>
          </p:cNvPr>
          <p:cNvSpPr/>
          <p:nvPr/>
        </p:nvSpPr>
        <p:spPr>
          <a:xfrm>
            <a:off x="7621229" y="18528890"/>
            <a:ext cx="2831690" cy="2359742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29812E-1AE7-4822-9799-CF60008BFA1B}"/>
              </a:ext>
            </a:extLst>
          </p:cNvPr>
          <p:cNvSpPr txBox="1"/>
          <p:nvPr/>
        </p:nvSpPr>
        <p:spPr>
          <a:xfrm>
            <a:off x="-379342" y="581463"/>
            <a:ext cx="106327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得到学生信任是最快乐的事情！</a:t>
            </a:r>
          </a:p>
        </p:txBody>
      </p:sp>
    </p:spTree>
    <p:extLst>
      <p:ext uri="{BB962C8B-B14F-4D97-AF65-F5344CB8AC3E}">
        <p14:creationId xmlns:p14="http://schemas.microsoft.com/office/powerpoint/2010/main" val="393568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73</Words>
  <Application>Microsoft Office PowerPoint</Application>
  <PresentationFormat>自定义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DengXian</vt:lpstr>
      <vt:lpstr>宋体</vt:lpstr>
      <vt:lpstr>Arial</vt:lpstr>
      <vt:lpstr>Office Theme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9</cp:revision>
  <dcterms:created xsi:type="dcterms:W3CDTF">2025-06-04T07:09:28Z</dcterms:created>
  <dcterms:modified xsi:type="dcterms:W3CDTF">2025-07-16T07:32:11Z</dcterms:modified>
</cp:coreProperties>
</file>