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CB7C5-36B9-4ABD-8F37-747B91820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0D691-30C6-48C7-810B-71C36756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D6BC6-C38D-4F92-9C3E-1B89DCC8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C49EC-F207-426B-BAF8-A3C8E07E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97A8F-24C3-4FC4-A47B-F0046DCA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2AC2-3AB8-40FB-8B9B-CB81F680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C0061-4ED9-4D23-A03E-C7D2C9668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41F71-7FEB-4C56-B31E-D7C99D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A49C8-E9C6-42D0-A6CA-2A6E6EB3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6E287-1D4C-4477-BB05-C44B4E4F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4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1ED419-EDA5-4CB5-83C7-EE583F1F1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2D7766-6068-47FC-B8A8-2D4A95AB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EAEE5-F885-423E-B1A0-DC22AB7A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781A-9A31-4D10-934F-66C579B0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45968-A19B-4270-A379-8C0F317D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3B62C-BC68-4DD1-A061-5E8F5B94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35D0-E536-4875-9F65-1D637FC6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F9974-AD88-477A-942B-962E8DAC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72AEE-C876-4241-8C77-6B83405E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992E5-18CD-457E-9AE2-D20D552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0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26B2-3581-4C67-A263-D954FA7A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87C2C-D960-44F3-8E7F-F2D64A6F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BFB6F-3702-40C5-B11A-BCBAD3F1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C35E-8319-4EEC-85F5-72E81276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269FE-AAD1-41B6-BC8E-98891DF9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624A1-AFE2-4785-9B04-7FEF2F8E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F8939-1ACA-496B-B38A-780A7723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3ECB4-3388-4AA2-946F-F38020FB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F75F3-A80D-402D-9894-9DB4DF62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D6CFD-06DD-40C5-8448-D4345DC8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A37BF-E5E3-4B7D-9858-53922FE4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325AE-618B-425B-90B6-2E0530AB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F4691-C34E-4A20-B0B3-BB0B898A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82907-1675-4BEE-88E9-395ABD3D5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607BC7-E68D-4C0F-805A-0E87896C7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49CA9-E742-47DF-8B82-CE7793FFF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CCFBFA-FFA7-42FA-9B3D-9E6AB9BB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C13DA-C049-4A2A-A839-3A8B183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7554C-7516-4A93-A1C3-8D490163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3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5AFCE-757F-4FEC-AD17-26AE57A7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FFDA49-4E59-4706-835E-34EED774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766A1-6C5D-4828-9553-2763D7B5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C0C90-8ED5-4414-8594-D3B8722A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33004-5967-4759-9E78-2BC9AB7C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E2E7F7-217C-4744-87AA-84266B4C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08411-6251-4F15-A966-314FCF1E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5038A-E8D8-41CA-8E18-CED0BB78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ADE67-648A-44AE-A7B9-7FF8EB37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EBE0D-8B17-408D-A1AC-7B553F92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63558-F8BC-4858-9E2A-76EFC732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36314-D0FC-44B3-A491-ED09773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F75EF-DE0D-4C6D-B220-B5907A74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1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EE56-5B2E-4282-964E-DEB05363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F0A684-DBEC-48CA-92C4-97578CB2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57F9E-17D8-4213-A874-E6852BA9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ADE69-3586-4C84-9948-9C0895F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23B8E-1579-4FB4-B3F2-4245EA69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7788E-7044-4474-B9D9-0ED2161A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C320FD-F4B6-43BA-AF14-4606BEB4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D396B-EEC1-4FA4-8C09-BC02519E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B9A73-1DED-426B-B140-83468AB87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79D3-C1D3-4E56-97EC-11F7A626E6B5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8762B-1980-4875-9DFD-E2C705F16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6343B-AE99-4858-8523-55EDA2412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CFE3A-13E5-4EB5-84E2-EA9174429367}"/>
              </a:ext>
            </a:extLst>
          </p:cNvPr>
          <p:cNvSpPr txBox="1"/>
          <p:nvPr/>
        </p:nvSpPr>
        <p:spPr>
          <a:xfrm>
            <a:off x="360218" y="415636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淘宝商品发布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97AE61-33A3-4951-8404-8E838B515D6D}"/>
              </a:ext>
            </a:extLst>
          </p:cNvPr>
          <p:cNvSpPr txBox="1"/>
          <p:nvPr/>
        </p:nvSpPr>
        <p:spPr>
          <a:xfrm>
            <a:off x="701964" y="1459345"/>
            <a:ext cx="10076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创始人提供：文案、模板、参考商品</a:t>
            </a:r>
            <a:endParaRPr lang="en-US" altLang="zh-CN" sz="2400"/>
          </a:p>
          <a:p>
            <a:r>
              <a:rPr lang="zh-CN" altLang="en-US" sz="2400"/>
              <a:t>核心职责：帮忙制作我们的商品内容并在淘宝发布，需要确保发布的内容显示没有问题</a:t>
            </a:r>
            <a:endParaRPr lang="en-US" altLang="zh-CN" sz="2400"/>
          </a:p>
          <a:p>
            <a:endParaRPr lang="zh-CN" altLang="en-US" sz="24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7CBC1E2-6294-4302-8430-C60F5AA9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25004"/>
              </p:ext>
            </p:extLst>
          </p:nvPr>
        </p:nvGraphicFramePr>
        <p:xfrm>
          <a:off x="701964" y="3326015"/>
          <a:ext cx="9430328" cy="103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57582">
                  <a:extLst>
                    <a:ext uri="{9D8B030D-6E8A-4147-A177-3AD203B41FA5}">
                      <a16:colId xmlns:a16="http://schemas.microsoft.com/office/drawing/2014/main" val="2192162650"/>
                    </a:ext>
                  </a:extLst>
                </a:gridCol>
                <a:gridCol w="4715164">
                  <a:extLst>
                    <a:ext uri="{9D8B030D-6E8A-4147-A177-3AD203B41FA5}">
                      <a16:colId xmlns:a16="http://schemas.microsoft.com/office/drawing/2014/main" val="2676848200"/>
                    </a:ext>
                  </a:extLst>
                </a:gridCol>
                <a:gridCol w="2357582">
                  <a:extLst>
                    <a:ext uri="{9D8B030D-6E8A-4147-A177-3AD203B41FA5}">
                      <a16:colId xmlns:a16="http://schemas.microsoft.com/office/drawing/2014/main" val="85510588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/>
                        <a:t>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653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/>
                        <a:t>发布商品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</a:t>
                      </a:r>
                      <a:r>
                        <a:rPr lang="zh-CN" altLang="en-US"/>
                        <a:t>一次，当次结算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9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1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CFE3A-13E5-4EB5-84E2-EA9174429367}"/>
              </a:ext>
            </a:extLst>
          </p:cNvPr>
          <p:cNvSpPr txBox="1"/>
          <p:nvPr/>
        </p:nvSpPr>
        <p:spPr>
          <a:xfrm>
            <a:off x="360218" y="415636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淘宝商品推广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97AE61-33A3-4951-8404-8E838B515D6D}"/>
              </a:ext>
            </a:extLst>
          </p:cNvPr>
          <p:cNvSpPr txBox="1"/>
          <p:nvPr/>
        </p:nvSpPr>
        <p:spPr>
          <a:xfrm>
            <a:off x="701964" y="1459345"/>
            <a:ext cx="1007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创始人提供：提供要刷的商品计划和目标</a:t>
            </a:r>
            <a:endParaRPr lang="en-US" altLang="zh-CN" sz="2400"/>
          </a:p>
          <a:p>
            <a:r>
              <a:rPr lang="zh-CN" altLang="en-US" sz="2400"/>
              <a:t>核心职责：通过微信群、社交媒体等方式引流吸引更多的人下单，其中朋友采用红包奖励，网友直接跳过吸引（不追求转换率）</a:t>
            </a:r>
            <a:endParaRPr lang="en-US" altLang="zh-CN" sz="24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7CBC1E2-6294-4302-8430-C60F5AA9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6311"/>
              </p:ext>
            </p:extLst>
          </p:nvPr>
        </p:nvGraphicFramePr>
        <p:xfrm>
          <a:off x="701963" y="3326015"/>
          <a:ext cx="10076872" cy="1116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9218">
                  <a:extLst>
                    <a:ext uri="{9D8B030D-6E8A-4147-A177-3AD203B41FA5}">
                      <a16:colId xmlns:a16="http://schemas.microsoft.com/office/drawing/2014/main" val="2192162650"/>
                    </a:ext>
                  </a:extLst>
                </a:gridCol>
                <a:gridCol w="5038436">
                  <a:extLst>
                    <a:ext uri="{9D8B030D-6E8A-4147-A177-3AD203B41FA5}">
                      <a16:colId xmlns:a16="http://schemas.microsoft.com/office/drawing/2014/main" val="2676848200"/>
                    </a:ext>
                  </a:extLst>
                </a:gridCol>
                <a:gridCol w="2519218">
                  <a:extLst>
                    <a:ext uri="{9D8B030D-6E8A-4147-A177-3AD203B41FA5}">
                      <a16:colId xmlns:a16="http://schemas.microsoft.com/office/drawing/2014/main" val="855105889"/>
                    </a:ext>
                  </a:extLst>
                </a:gridCol>
              </a:tblGrid>
              <a:tr h="558338">
                <a:tc>
                  <a:txBody>
                    <a:bodyPr/>
                    <a:lstStyle/>
                    <a:p>
                      <a:r>
                        <a:rPr lang="zh-CN" altLang="en-US"/>
                        <a:t>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6531"/>
                  </a:ext>
                </a:extLst>
              </a:tr>
              <a:tr h="558338">
                <a:tc>
                  <a:txBody>
                    <a:bodyPr/>
                    <a:lstStyle/>
                    <a:p>
                      <a:r>
                        <a:rPr lang="zh-CN" altLang="en-US"/>
                        <a:t>红包找朋友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</a:t>
                      </a:r>
                      <a:r>
                        <a:rPr lang="zh-CN" altLang="en-US"/>
                        <a:t>一次，当次结算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9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CFE3A-13E5-4EB5-84E2-EA9174429367}"/>
              </a:ext>
            </a:extLst>
          </p:cNvPr>
          <p:cNvSpPr txBox="1"/>
          <p:nvPr/>
        </p:nvSpPr>
        <p:spPr>
          <a:xfrm>
            <a:off x="360217" y="415636"/>
            <a:ext cx="581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你负责获客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前期销售的事项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4B17A8-DD8B-4D1A-B612-EACB3B31A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02151"/>
              </p:ext>
            </p:extLst>
          </p:nvPr>
        </p:nvGraphicFramePr>
        <p:xfrm>
          <a:off x="637307" y="1535084"/>
          <a:ext cx="11083638" cy="490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2507">
                  <a:extLst>
                    <a:ext uri="{9D8B030D-6E8A-4147-A177-3AD203B41FA5}">
                      <a16:colId xmlns:a16="http://schemas.microsoft.com/office/drawing/2014/main" val="2327682272"/>
                    </a:ext>
                  </a:extLst>
                </a:gridCol>
                <a:gridCol w="2202507">
                  <a:extLst>
                    <a:ext uri="{9D8B030D-6E8A-4147-A177-3AD203B41FA5}">
                      <a16:colId xmlns:a16="http://schemas.microsoft.com/office/drawing/2014/main" val="136804130"/>
                    </a:ext>
                  </a:extLst>
                </a:gridCol>
                <a:gridCol w="2226208">
                  <a:extLst>
                    <a:ext uri="{9D8B030D-6E8A-4147-A177-3AD203B41FA5}">
                      <a16:colId xmlns:a16="http://schemas.microsoft.com/office/drawing/2014/main" val="336025662"/>
                    </a:ext>
                  </a:extLst>
                </a:gridCol>
                <a:gridCol w="2226208">
                  <a:extLst>
                    <a:ext uri="{9D8B030D-6E8A-4147-A177-3AD203B41FA5}">
                      <a16:colId xmlns:a16="http://schemas.microsoft.com/office/drawing/2014/main" val="2936747379"/>
                    </a:ext>
                  </a:extLst>
                </a:gridCol>
                <a:gridCol w="2226208">
                  <a:extLst>
                    <a:ext uri="{9D8B030D-6E8A-4147-A177-3AD203B41FA5}">
                      <a16:colId xmlns:a16="http://schemas.microsoft.com/office/drawing/2014/main" val="2704259244"/>
                    </a:ext>
                  </a:extLst>
                </a:gridCol>
              </a:tblGrid>
              <a:tr h="454583">
                <a:tc>
                  <a:txBody>
                    <a:bodyPr/>
                    <a:lstStyle/>
                    <a:p>
                      <a:r>
                        <a:rPr lang="zh-CN" altLang="en-US"/>
                        <a:t>客户需求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经验定价参考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给你的抽成比例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是否可以不高度定制化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5443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论文润色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就是修改论文文字、设计算法、帮忙做实验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2000-8000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较多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偶尔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10%-15%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5872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论文全包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就是调研创新点、还要写文字、还要设计算法、还要做实验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10000-20000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较多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偶尔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10%-20%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7486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授课辅导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就是要腾讯会议上课的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800-1000/h</a:t>
                      </a: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大部分时候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900/h</a:t>
                      </a: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一般授课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6-16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节不等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5%-8%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653"/>
                  </a:ext>
                </a:extLst>
              </a:tr>
              <a:tr h="172634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作业代写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基础的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就是基础知识，这类好做，但学生不会利润空间可以压缩给你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1000-4000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014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作业代写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跨专业的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这类学生人傻钱多，以金融会计为主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1000-6000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10%-15%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47830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作业代写</a:t>
                      </a:r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急难险重的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这类是交付压力最大的，但是有些好谈价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浮动范围大</a:t>
                      </a:r>
                    </a:p>
                    <a:p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1000-10000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5%+</a:t>
                      </a: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我定价超额的都归你只要你谈下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高度定制化严重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5920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考试代考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帮忙考试的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浮动范围大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5%+</a:t>
                      </a: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我定价超额的都归你只要你谈下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高度定制化严重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53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336</Words>
  <Application>Microsoft Office PowerPoint</Application>
  <PresentationFormat>宽屏</PresentationFormat>
  <Paragraphs>62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10</cp:revision>
  <dcterms:created xsi:type="dcterms:W3CDTF">2025-02-11T02:52:17Z</dcterms:created>
  <dcterms:modified xsi:type="dcterms:W3CDTF">2025-06-06T09:07:12Z</dcterms:modified>
</cp:coreProperties>
</file>