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fntdata" ContentType="application/x-fontdata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
    <Relationship Id="rId1"
                  Type="http://schemas.openxmlformats.org/officeDocument/2006/relationships/extended-properties"
                  Target="docProps/app.xml"/>
    <Relationship Id="rId2" Type="http://schemas.openxmlformats.org/package/2006/relationships/metadata/core-properties"
                  Target="docProps/core.xml"/>
    <Relationship Id="rId3" Type="http://schemas.openxmlformats.org/officeDocument/2006/relationships/officeDocument"
                  Target="ppt/presentation.xml"/>
</Relationships>   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sldSz cx="15773400" cy="21031200" type="screen16x9"/>
  <p:notesSz cx="5143500" cy="9144000"/>
  <p:embeddedFontLst>
    <p:embeddedFont>
      <p:font typeface="SourceHanSansSC-Regular" panose="02010601030101010101" pitchFamily="2" charset="-122"/>
      <p:regular r:id="rId3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  <Relationship Id="rId1" Target="slideMasters/slideMaster1.xml" Type="http://schemas.openxmlformats.org/officeDocument/2006/relationships/slideMaster"/><Relationship Id="rId2" Target="slides/slide1.xml" Type="http://schemas.openxmlformats.org/officeDocument/2006/relationships/slide"/>  <Relationship Id="rId3" Target="fonts/font1.fntdata" Type="http://schemas.openxmlformats.org/officeDocument/2006/relationships/font"/>  <Relationship Id="rId4" Target="presProps.xml" Type="http://schemas.openxmlformats.org/officeDocument/2006/relationships/presProps"/>  <Relationship Id="rId5" Target="viewProps.xml" Type="http://schemas.openxmlformats.org/officeDocument/2006/relationships/viewProps"/>  <Relationship Id="rId6" Target="theme/theme1.xml" Type="http://schemas.openxmlformats.org/officeDocument/2006/relationships/theme"/>  <Relationship Id="rId7" Target="tableStyles.xml" Type="http://schemas.openxmlformats.org/officeDocument/2006/relationships/tableStyles"/></Relationships>
</file>

<file path=ppt/slideLayouts/_rels/slideLayout1.xml.rels><?xml version="1.0" encoding="UTF-8" standalone="yes"?>
<Relationships xmlns="http://schemas.openxmlformats.org/package/2006/relationships">
    <Relationship Id="rId1" Target="../slideMasters/slideMaster1.xml"
                 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  <Relationship Id="rId1" Target="../slideLayouts/slideLayout1.xml"
                  Type="http://schemas.openxmlformats.org/officeDocument/2006/relationships/slideLayout"/>
    <Relationship Id="rId2" Target="../theme/theme1.xml"
                  Type="http://schemas.openxmlformats.org/officeDocument/2006/relationships/theme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1" Type="http://schemas.openxmlformats.org/officeDocument/2006/relationships/image" Target="../media/image16.jpeg"/><Relationship Id="rId103" Type="http://schemas.openxmlformats.org/officeDocument/2006/relationships/image" Target="../media/image4.png"/><Relationship Id="rId104" Type="http://schemas.openxmlformats.org/officeDocument/2006/relationships/image" Target="../media/image5.png"/><Relationship Id="rId105" Type="http://schemas.openxmlformats.org/officeDocument/2006/relationships/image" Target="../media/image6.png"/><Relationship Id="rId106" Type="http://schemas.openxmlformats.org/officeDocument/2006/relationships/image" Target="../media/image7.png"/><Relationship Id="rId107" Type="http://schemas.openxmlformats.org/officeDocument/2006/relationships/image" Target="../media/image8.png"/><Relationship Id="rId1010" Type="http://schemas.openxmlformats.org/officeDocument/2006/relationships/image" Target="../media/image9.png"/><Relationship Id="rId1011" Type="http://schemas.openxmlformats.org/officeDocument/2006/relationships/image" Target="../media/image10.png"/><Relationship Id="rId1013" Type="http://schemas.openxmlformats.org/officeDocument/2006/relationships/image" Target="../media/image18.png"/><Relationship Id="rId1014" Type="http://schemas.openxmlformats.org/officeDocument/2006/relationships/image" Target="../media/image18.png"/><Relationship Id="rId1015" Type="http://schemas.openxmlformats.org/officeDocument/2006/relationships/image" Target="../media/image18.png"/><Relationship Id="rId1016" Type="http://schemas.openxmlformats.org/officeDocument/2006/relationships/image" Target="../media/image18.png"/><Relationship Id="rId1017" Type="http://schemas.openxmlformats.org/officeDocument/2006/relationships/image" Target="../media/image18.png"/><Relationship Id="rId1018" Type="http://schemas.openxmlformats.org/officeDocument/2006/relationships/image" Target="../media/image18.png"/><Relationship Id="rId1019" Type="http://schemas.openxmlformats.org/officeDocument/2006/relationships/image" Target="../media/image18.png"/><Relationship Id="rId1024" Type="http://schemas.openxmlformats.org/officeDocument/2006/relationships/image" Target="../media/image11.png"/><Relationship Id="rId1025" Type="http://schemas.openxmlformats.org/officeDocument/2006/relationships/image" Target="../media/image12.png"/><Relationship Id="rId1029" Type="http://schemas.openxmlformats.org/officeDocument/2006/relationships/image" Target="../media/image13.png"/><Relationship Id="rId1030" Type="http://schemas.openxmlformats.org/officeDocument/2006/relationships/image" Target="../media/image14.png"/><Relationship Id="rId1032" Type="http://schemas.openxmlformats.org/officeDocument/2006/relationships/image" Target="../media/image15.png"/><Relationship Id="rId1034" Type="http://schemas.openxmlformats.org/officeDocument/2006/relationships/image" Target="../media/image17.png"/><Relationship Id="rId1035" Type="http://schemas.openxmlformats.org/officeDocument/2006/relationships/image" Target="../media/image19.png"/><Relationship Id="gradientImg1" Type="http://schemas.openxmlformats.org/officeDocument/2006/relationships/image" Target="../media/image1.png"/><Relationship Id="gradientImg2" Type="http://schemas.openxmlformats.org/officeDocument/2006/relationships/image" Target="../media/image2.png"/><Relationship Id="gradientImg3" Type="http://schemas.openxmlformats.org/officeDocument/2006/relationships/image" Target="../media/image3.png"/><Relationship Id="bg16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bg16">
            <a:lum/>
          </a:blip>
          <a:srcRect/>
          <a:stretch>
            <a:fillRect t="-121" r="0" b="-121" l="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>
                </p:cNvPr>
          <p:cNvPicPr>
            <a:picLocks noChangeAspect="1"/>
          </p:cNvPicPr>
          <p:nvPr>
                </p:nvPr>
        </p:nvPicPr>
        <p:blipFill>
          <a:blip r:embed="rId101"/>
          <a:srcRect t="120" b="120"/>
          <a:stretch>
            <a:fillRect/>
          </a:stretch>
        </p:blipFill>
        <p:spPr>
          <a:xfrm rot="0" flipV="0" flipH="0">
            <a:off x="0" y="0"/>
            <a:ext cx="15773400" cy="21031200"/>
          </a:xfrm>
          <a:prstGeom prst="rect">
            <a:avLst/>
          </a:prstGeom>
        </p:spPr>
      </p:pic>
      <p:sp>
        <p:nvSpPr>
          <p:cNvPr id="102" name="Object 102"/>
          <p:cNvSpPr txBox="1"/>
          <p:nvPr/>
        </p:nvSpPr>
        <p:spPr>
          <a:xfrm>
            <a:off x="1387853" y="1190923"/>
            <a:ext cx="13281343" cy="3962400"/>
          </a:xfrm>
          <a:prstGeom prst="rect">
            <a:avLst/>
          </a:prstGeom>
        </p:spPr>
        <p:txBody>
          <a:bodyPr vert="horz" anchor="t" lIns="0" tIns="0" rIns="0" bIns="0" wrap="square" rtlCol="0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sz="25961" i="0" b="1" spc="2000" dirty="0" smtClean="0" lang="zh-CN">
                <a:ln w="11891" cmpd="sng">
                  <a:solidFill>
                    <a:srgbClr val="222222"/>
                  </a:solidFill>
                </a:ln>
                <a:blipFill>
                  <a:blip r:embed="gradientImg1"/>
                  <a:stretch>
                    <a:fillRect/>
                  </a:stretch>
                </a:blipFill>
                <a:effectLst>
                  <a:outerShdw blurRad="0" dist="190500" dir="3600000" algn="ctr" rotWithShape="0">
                    <a:srgbClr val="222222">
                      <a:alpha val="100000"/>
                    </a:srgbClr>
                  </a:outerShdw>
                </a:effectLst>
                <a:latin typeface="SourceHanSansSC-Regular"/>
                <a:ea typeface="SourceHanSansSC-Regular"/>
              </a:rPr>
              <a:t>招募啦</a:t>
            </a:r>
            <a:endParaRPr lang="zh-CN" altLang="en-US" sz="25961"/>
          </a:p>
        </p:txBody>
      </p:sp>
      <p:pic>
        <p:nvPicPr>
          <p:cNvPr id="9103" name="image 103">
                </p:cNvPr>
          <p:cNvPicPr>
            <a:picLocks noChangeAspect="1"/>
          </p:cNvPicPr>
          <p:nvPr>
                </p:nvPr>
        </p:nvPicPr>
        <p:blipFill>
          <a:blip r:embed="rId103"/>
          <a:srcRect/>
          <a:stretch>
            <a:fillRect/>
          </a:stretch>
        </p:blipFill>
        <p:spPr>
          <a:xfrm rot="0" flipV="0" flipH="0">
            <a:off x="13599235" y="1190923"/>
            <a:ext cx="624764" cy="624764"/>
          </a:xfrm>
          <a:prstGeom prst="rect">
            <a:avLst/>
          </a:prstGeom>
        </p:spPr>
      </p:pic>
      <p:pic>
        <p:nvPicPr>
          <p:cNvPr id="9104" name="image 104">
                </p:cNvPr>
          <p:cNvPicPr>
            <a:picLocks noChangeAspect="1"/>
          </p:cNvPicPr>
          <p:nvPr>
                </p:nvPr>
        </p:nvPicPr>
        <p:blipFill>
          <a:blip r:embed="rId104"/>
          <a:srcRect/>
          <a:stretch>
            <a:fillRect/>
          </a:stretch>
        </p:blipFill>
        <p:spPr>
          <a:xfrm rot="0" flipV="0" flipH="0">
            <a:off x="617052" y="-694806"/>
            <a:ext cx="1526015" cy="1526015"/>
          </a:xfrm>
          <a:prstGeom prst="rect">
            <a:avLst/>
          </a:prstGeom>
        </p:spPr>
      </p:pic>
      <p:pic>
        <p:nvPicPr>
          <p:cNvPr id="9105" name="image 105">
                </p:cNvPr>
          <p:cNvPicPr>
            <a:picLocks noChangeAspect="1"/>
          </p:cNvPicPr>
          <p:nvPr>
                </p:nvPr>
        </p:nvPicPr>
        <p:blipFill>
          <a:blip r:embed="rId105"/>
          <a:srcRect/>
          <a:stretch>
            <a:fillRect/>
          </a:stretch>
        </p:blipFill>
        <p:spPr>
          <a:xfrm rot="0" flipV="0" flipH="0">
            <a:off x="889000" y="5346485"/>
            <a:ext cx="1519442" cy="1555839"/>
          </a:xfrm>
          <a:prstGeom prst="rect">
            <a:avLst/>
          </a:prstGeom>
        </p:spPr>
      </p:pic>
      <p:pic>
        <p:nvPicPr>
          <p:cNvPr id="9106" name="image 106">
                </p:cNvPr>
          <p:cNvPicPr>
            <a:picLocks noChangeAspect="1"/>
          </p:cNvPicPr>
          <p:nvPr>
                </p:nvPr>
        </p:nvPicPr>
        <p:blipFill>
          <a:blip r:embed="rId106"/>
          <a:srcRect/>
          <a:stretch>
            <a:fillRect/>
          </a:stretch>
        </p:blipFill>
        <p:spPr>
          <a:xfrm rot="0" flipV="0" flipH="0">
            <a:off x="14043744" y="2356507"/>
            <a:ext cx="967655" cy="979459"/>
          </a:xfrm>
          <a:prstGeom prst="rect">
            <a:avLst/>
          </a:prstGeom>
        </p:spPr>
      </p:pic>
      <p:pic>
        <p:nvPicPr>
          <p:cNvPr id="9107" name="image 107">
                </p:cNvPr>
          <p:cNvPicPr>
            <a:picLocks noChangeAspect="1"/>
          </p:cNvPicPr>
          <p:nvPr>
                </p:nvPr>
        </p:nvPicPr>
        <p:blipFill>
          <a:blip r:embed="rId107"/>
          <a:srcRect/>
          <a:stretch>
            <a:fillRect/>
          </a:stretch>
        </p:blipFill>
        <p:spPr>
          <a:xfrm rot="0" flipV="0" flipH="0">
            <a:off x="-63499" y="12367550"/>
            <a:ext cx="15925800" cy="8750300"/>
          </a:xfrm>
          <a:prstGeom prst="rect">
            <a:avLst/>
          </a:prstGeom>
        </p:spPr>
      </p:pic>
      <p:grpSp>
        <p:nvGrpSpPr>
          <p:cNvPr id="108" name="组合 108"/>
          <p:cNvGrpSpPr/>
          <p:nvPr/>
        </p:nvGrpSpPr>
        <p:grpSpPr>
          <a:xfrm>
            <a:off x="916424" y="8099802"/>
            <a:ext cx="13940551" cy="11651787"/>
            <a:chOff x="916424" y="8099802"/>
            <a:chExt cx="13940551" cy="11651787"/>
          </a:xfrm>
        </p:grpSpPr>
        <p:grpSp>
          <p:nvGrpSpPr>
            <p:cNvPr id="109" name="组合 109"/>
            <p:cNvGrpSpPr/>
            <p:nvPr/>
          </p:nvGrpSpPr>
          <p:grpSpPr>
            <a:xfrm>
              <a:off x="916424" y="8434448"/>
              <a:ext cx="13940551" cy="11317142"/>
              <a:chOff x="916424" y="8434448"/>
              <a:chExt cx="13940551" cy="11317142"/>
            </a:xfrm>
          </p:grpSpPr>
          <p:pic>
            <p:nvPicPr>
              <p:cNvPr id="91010" name="image 1010">
                </p:cNvPr>
              <p:cNvPicPr>
                <a:picLocks noChangeAspect="1"/>
              </p:cNvPicPr>
              <p:nvPr>
                </p:nvPr>
            </p:nvPicPr>
            <p:blipFill>
              <a:blip r:embed="rId1010"/>
              <a:srcRect/>
              <a:stretch>
                <a:fillRect/>
              </a:stretch>
            </p:blipFill>
            <p:spPr>
              <a:xfrm rot="0" flipV="0" flipH="0">
                <a:off x="916424" y="8434448"/>
                <a:ext cx="13940551" cy="11215664"/>
              </a:xfrm>
              <a:prstGeom prst="rect">
                <a:avLst/>
              </a:prstGeom>
            </p:spPr>
          </p:pic>
          <p:pic>
            <p:nvPicPr>
              <p:cNvPr id="91011" name="image 1011">
                </p:cNvPr>
              <p:cNvPicPr>
                <a:picLocks noChangeAspect="1"/>
              </p:cNvPicPr>
              <p:nvPr>
                </p:nvPr>
            </p:nvPicPr>
            <p:blipFill>
              <a:blip r:embed="rId1011"/>
              <a:srcRect/>
              <a:stretch>
                <a:fillRect/>
              </a:stretch>
            </p:blipFill>
            <p:spPr>
              <a:xfrm rot="0" flipV="0" flipH="0">
                <a:off x="916424" y="8535926"/>
                <a:ext cx="13940551" cy="11215664"/>
              </a:xfrm>
              <a:prstGeom prst="rect">
                <a:avLst/>
              </a:prstGeom>
            </p:spPr>
          </p:pic>
        </p:grpSp>
        <p:grpSp>
          <p:nvGrpSpPr>
            <p:cNvPr id="1012" name="组合 1012"/>
            <p:cNvGrpSpPr/>
            <p:nvPr/>
          </p:nvGrpSpPr>
          <p:grpSpPr>
            <a:xfrm>
              <a:off x="2368829" y="8099802"/>
              <a:ext cx="11010371" cy="1395323"/>
              <a:chOff x="2368829" y="8099802"/>
              <a:chExt cx="11010371" cy="1395323"/>
            </a:xfrm>
          </p:grpSpPr>
          <p:pic>
            <p:nvPicPr>
              <p:cNvPr id="91013" name="image 1013">
                </p:cNvPr>
              <p:cNvPicPr>
                <a:picLocks noChangeAspect="1"/>
              </p:cNvPicPr>
              <p:nvPr>
                </p:nvPr>
            </p:nvPicPr>
            <p:blipFill>
              <a:blip r:embed="rId1013"/>
              <a:srcRect/>
              <a:stretch>
                <a:fillRect/>
              </a:stretch>
            </p:blipFill>
            <p:spPr>
              <a:xfrm rot="0" flipV="0" flipH="0">
                <a:off x="2368829" y="8099802"/>
                <a:ext cx="786455" cy="1395323"/>
              </a:xfrm>
              <a:prstGeom prst="rect">
                <a:avLst/>
              </a:prstGeom>
            </p:spPr>
          </p:pic>
          <p:pic>
            <p:nvPicPr>
              <p:cNvPr id="91014" name="image 1014">
                </p:cNvPr>
              <p:cNvPicPr>
                <a:picLocks noChangeAspect="1"/>
              </p:cNvPicPr>
              <p:nvPr>
                </p:nvPr>
            </p:nvPicPr>
            <p:blipFill>
              <a:blip r:embed="rId1014"/>
              <a:srcRect/>
              <a:stretch>
                <a:fillRect/>
              </a:stretch>
            </p:blipFill>
            <p:spPr>
              <a:xfrm rot="0" flipV="0" flipH="0">
                <a:off x="4093956" y="8099802"/>
                <a:ext cx="786455" cy="1395323"/>
              </a:xfrm>
              <a:prstGeom prst="rect">
                <a:avLst/>
              </a:prstGeom>
            </p:spPr>
          </p:pic>
          <p:pic>
            <p:nvPicPr>
              <p:cNvPr id="91015" name="image 1015">
                </p:cNvPr>
              <p:cNvPicPr>
                <a:picLocks noChangeAspect="1"/>
              </p:cNvPicPr>
              <p:nvPr>
                </p:nvPr>
            </p:nvPicPr>
            <p:blipFill>
              <a:blip r:embed="rId1015"/>
              <a:srcRect/>
              <a:stretch>
                <a:fillRect/>
              </a:stretch>
            </p:blipFill>
            <p:spPr>
              <a:xfrm rot="0" flipV="0" flipH="0">
                <a:off x="5768344" y="8099802"/>
                <a:ext cx="786455" cy="1395323"/>
              </a:xfrm>
              <a:prstGeom prst="rect">
                <a:avLst/>
              </a:prstGeom>
            </p:spPr>
          </p:pic>
          <p:pic>
            <p:nvPicPr>
              <p:cNvPr id="91016" name="image 1016">
                </p:cNvPr>
              <p:cNvPicPr>
                <a:picLocks noChangeAspect="1"/>
              </p:cNvPicPr>
              <p:nvPr>
                </p:nvPr>
            </p:nvPicPr>
            <p:blipFill>
              <a:blip r:embed="rId1016"/>
              <a:srcRect/>
              <a:stretch>
                <a:fillRect/>
              </a:stretch>
            </p:blipFill>
            <p:spPr>
              <a:xfrm rot="0" flipV="0" flipH="0">
                <a:off x="7518841" y="8099802"/>
                <a:ext cx="786455" cy="1395323"/>
              </a:xfrm>
              <a:prstGeom prst="rect">
                <a:avLst/>
              </a:prstGeom>
            </p:spPr>
          </p:pic>
          <p:pic>
            <p:nvPicPr>
              <p:cNvPr id="91017" name="image 1017">
                </p:cNvPr>
              <p:cNvPicPr>
                <a:picLocks noChangeAspect="1"/>
              </p:cNvPicPr>
              <p:nvPr>
                </p:nvPr>
            </p:nvPicPr>
            <p:blipFill>
              <a:blip r:embed="rId1017"/>
              <a:srcRect/>
              <a:stretch>
                <a:fillRect/>
              </a:stretch>
            </p:blipFill>
            <p:spPr>
              <a:xfrm rot="0" flipV="0" flipH="0">
                <a:off x="9167860" y="8099802"/>
                <a:ext cx="786455" cy="1395323"/>
              </a:xfrm>
              <a:prstGeom prst="rect">
                <a:avLst/>
              </a:prstGeom>
            </p:spPr>
          </p:pic>
          <p:pic>
            <p:nvPicPr>
              <p:cNvPr id="91018" name="image 1018">
                </p:cNvPr>
              <p:cNvPicPr>
                <a:picLocks noChangeAspect="1"/>
              </p:cNvPicPr>
              <p:nvPr>
                </p:nvPr>
            </p:nvPicPr>
            <p:blipFill>
              <a:blip r:embed="rId1018"/>
              <a:srcRect/>
              <a:stretch>
                <a:fillRect/>
              </a:stretch>
            </p:blipFill>
            <p:spPr>
              <a:xfrm rot="0" flipV="0" flipH="0">
                <a:off x="10842248" y="8099802"/>
                <a:ext cx="786455" cy="1395323"/>
              </a:xfrm>
              <a:prstGeom prst="rect">
                <a:avLst/>
              </a:prstGeom>
            </p:spPr>
          </p:pic>
          <p:pic>
            <p:nvPicPr>
              <p:cNvPr id="91019" name="image 1019">
                </p:cNvPr>
              <p:cNvPicPr>
                <a:picLocks noChangeAspect="1"/>
              </p:cNvPicPr>
              <p:nvPr>
                </p:nvPr>
            </p:nvPicPr>
            <p:blipFill>
              <a:blip r:embed="rId1019"/>
              <a:srcRect/>
              <a:stretch>
                <a:fillRect/>
              </a:stretch>
            </p:blipFill>
            <p:spPr>
              <a:xfrm rot="0" flipV="0" flipH="0">
                <a:off x="12592745" y="8099802"/>
                <a:ext cx="786455" cy="1395323"/>
              </a:xfrm>
              <a:prstGeom prst="rect">
                <a:avLst/>
              </a:prstGeom>
            </p:spPr>
          </p:pic>
        </p:grpSp>
      </p:grpSp>
      <p:sp>
        <p:nvSpPr>
          <p:cNvPr id="1020" name="Object 1020"/>
          <p:cNvSpPr txBox="1"/>
          <p:nvPr/>
        </p:nvSpPr>
        <p:spPr>
          <a:xfrm>
            <a:off x="2070100" y="13653831"/>
            <a:ext cx="6581613" cy="3124200"/>
          </a:xfrm>
          <a:prstGeom prst="rect">
            <a:avLst/>
          </a:prstGeom>
        </p:spPr>
        <p:txBody>
          <a:bodyPr vert="horz" anchor="t" lIns="0" tIns="0" rIns="0" bIns="0" wrap="square" rtlCol="0" anchorCtr="0">
            <a:spAutoFit/>
          </a:bodyPr>
          <a:lstStyle/>
          <a:p>
            <a:pPr algn="just">
              <a:lnSpc>
                <a:spcPct val="123000"/>
              </a:lnSpc>
            </a:pPr>
            <a:r>
              <a:rPr sz="5590" i="0" b="0" spc="200" dirty="0" smtClean="0" lang="zh-CN">
                <a:solidFill>
                  <a:srgbClr val="222222"/>
                </a:solidFill>
                <a:latin typeface="SourceHanSansSC-Regular"/>
                <a:ea typeface="SourceHanSansSC-Regular"/>
              </a:rPr>
              <a:t>带你少走弯路</a:t>
            </a:r>
            <a:endParaRPr lang="zh-CN" altLang="en-US" sz="5590"/>
          </a:p>
          <a:p>
            <a:pPr algn="just">
              <a:lnSpc>
                <a:spcPct val="123000"/>
              </a:lnSpc>
            </a:pPr>
            <a:r>
              <a:rPr sz="5590" i="0" b="0" spc="200" dirty="0" smtClean="0" lang="zh-CN">
                <a:solidFill>
                  <a:srgbClr val="222222"/>
                </a:solidFill>
                <a:latin typeface="SourceHanSansSC-Regular"/>
                <a:ea typeface="SourceHanSansSC-Regular"/>
              </a:rPr>
              <a:t>节省时间自己摸索</a:t>
            </a:r>
            <a:endParaRPr lang="zh-CN" altLang="en-US" sz="5590"/>
          </a:p>
          <a:p>
            <a:pPr algn="just">
              <a:lnSpc>
                <a:spcPct val="123000"/>
              </a:lnSpc>
            </a:pPr>
            <a:r>
              <a:rPr sz="5590" i="0" b="0" spc="200" dirty="0" smtClean="0" lang="zh-CN">
                <a:solidFill>
                  <a:srgbClr val="222222"/>
                </a:solidFill>
                <a:latin typeface="SourceHanSansSC-Regular"/>
                <a:ea typeface="SourceHanSansSC-Regular"/>
              </a:rPr>
              <a:t>快速实操落地发财!</a:t>
            </a:r>
            <a:endParaRPr lang="zh-CN" altLang="en-US" sz="5590"/>
          </a:p>
        </p:txBody>
      </p:sp>
      <p:sp>
        <p:nvSpPr>
          <p:cNvPr id="1021" name="Object 1021"/>
          <p:cNvSpPr txBox="1"/>
          <p:nvPr/>
        </p:nvSpPr>
        <p:spPr>
          <a:xfrm>
            <a:off x="2070100" y="10702460"/>
            <a:ext cx="6659751" cy="2628900"/>
          </a:xfrm>
          <a:prstGeom prst="rect">
            <a:avLst/>
          </a:prstGeom>
        </p:spPr>
        <p:txBody>
          <a:bodyPr vert="horz" anchor="t" lIns="0" tIns="0" rIns="0" bIns="0" wrap="square" rtlCol="0" anchorCtr="0">
            <a:spAutoFit/>
          </a:bodyPr>
          <a:lstStyle/>
          <a:p>
            <a:pPr algn="just">
              <a:lnSpc>
                <a:spcPct val="111500"/>
              </a:lnSpc>
            </a:pPr>
            <a:r>
              <a:rPr sz="8380" i="0" b="0" spc="800" dirty="0" smtClean="0" lang="zh-CN">
                <a:ln w="11891" cmpd="sng">
                  <a:solidFill>
                    <a:srgbClr val="222222"/>
                  </a:solidFill>
                </a:ln>
                <a:blipFill>
                  <a:blip r:embed="gradientImg2"/>
                  <a:stretch>
                    <a:fillRect/>
                  </a:stretch>
                </a:blipFill>
                <a:latin typeface="SourceHanSansSC-Regular"/>
                <a:ea typeface="SourceHanSansSC-Regular"/>
              </a:rPr>
              <a:t>闲鱼无货源</a:t>
            </a:r>
            <a:endParaRPr lang="zh-CN" altLang="en-US" sz="8380"/>
          </a:p>
          <a:p>
            <a:pPr algn="just">
              <a:lnSpc>
                <a:spcPct val="111500"/>
              </a:lnSpc>
            </a:pPr>
            <a:r>
              <a:rPr sz="8380" i="0" b="0" spc="800" dirty="0" smtClean="0" lang="zh-CN">
                <a:ln w="11891" cmpd="sng">
                  <a:solidFill>
                    <a:srgbClr val="222222"/>
                  </a:solidFill>
                </a:ln>
                <a:blipFill>
                  <a:blip r:embed="gradientImg2"/>
                  <a:stretch>
                    <a:fillRect/>
                  </a:stretch>
                </a:blipFill>
                <a:latin typeface="SourceHanSansSC-Regular"/>
                <a:ea typeface="SourceHanSansSC-Regular"/>
              </a:rPr>
              <a:t>创业变现</a:t>
            </a:r>
            <a:endParaRPr lang="zh-CN" altLang="en-US" sz="8380"/>
          </a:p>
        </p:txBody>
      </p:sp>
      <p:grpSp>
        <p:nvGrpSpPr>
          <p:cNvPr id="1022" name="组合 1022"/>
          <p:cNvGrpSpPr/>
          <p:nvPr/>
        </p:nvGrpSpPr>
        <p:grpSpPr>
          <a:xfrm>
            <a:off x="3578584" y="5346485"/>
            <a:ext cx="8616230" cy="1864660"/>
            <a:chOff x="3578584" y="5346485"/>
            <a:chExt cx="8616230" cy="1864660"/>
          </a:xfrm>
        </p:grpSpPr>
        <p:grpSp>
          <p:nvGrpSpPr>
            <p:cNvPr id="1023" name="组合 1023"/>
            <p:cNvGrpSpPr/>
            <p:nvPr/>
          </p:nvGrpSpPr>
          <p:grpSpPr>
            <a:xfrm>
              <a:off x="3578584" y="5346485"/>
              <a:ext cx="8616230" cy="1864660"/>
              <a:chOff x="3578584" y="5346485"/>
              <a:chExt cx="8616230" cy="1864660"/>
            </a:xfrm>
          </p:grpSpPr>
          <p:pic>
            <p:nvPicPr>
              <p:cNvPr id="91024" name="image 1024">
                </p:cNvPr>
              <p:cNvPicPr>
                <a:picLocks noChangeAspect="1"/>
              </p:cNvPicPr>
              <p:nvPr>
                </p:nvPr>
            </p:nvPicPr>
            <p:blipFill>
              <a:blip r:embed="rId1024"/>
              <a:srcRect/>
              <a:stretch>
                <a:fillRect/>
              </a:stretch>
            </p:blipFill>
            <p:spPr>
              <a:xfrm rot="0" flipV="0" flipH="0">
                <a:off x="3616639" y="5498702"/>
                <a:ext cx="8578175" cy="1712443"/>
              </a:xfrm>
              <a:prstGeom prst="rect">
                <a:avLst/>
              </a:prstGeom>
            </p:spPr>
          </p:pic>
          <p:pic>
            <p:nvPicPr>
              <p:cNvPr id="91025" name="image 1025">
                </p:cNvPr>
              <p:cNvPicPr>
                <a:picLocks noChangeAspect="1"/>
              </p:cNvPicPr>
              <p:nvPr>
                </p:nvPr>
            </p:nvPicPr>
            <p:blipFill>
              <a:blip r:embed="rId1025"/>
              <a:srcRect/>
              <a:stretch>
                <a:fillRect/>
              </a:stretch>
            </p:blipFill>
            <p:spPr>
              <a:xfrm rot="0" flipV="0" flipH="0">
                <a:off x="3578584" y="5346485"/>
                <a:ext cx="8578175" cy="1712442"/>
              </a:xfrm>
              <a:prstGeom prst="rect">
                <a:avLst/>
              </a:prstGeom>
            </p:spPr>
          </p:pic>
        </p:grpSp>
        <p:sp>
          <p:nvSpPr>
            <p:cNvPr id="1026" name="Object 1026"/>
            <p:cNvSpPr txBox="1"/>
            <p:nvPr/>
          </p:nvSpPr>
          <p:spPr>
            <a:xfrm>
              <a:off x="4087614" y="5552405"/>
              <a:ext cx="7611820" cy="1282700"/>
            </a:xfrm>
            <a:prstGeom prst="rect">
              <a:avLst/>
            </a:prstGeom>
          </p:spPr>
          <p:txBody>
            <a:bodyPr vert="horz" anchor="t" lIns="0" tIns="0" rIns="0" bIns="0" wrap="square" rtlCol="0" anchorCtr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sz="8380" i="0" b="0" spc="300" dirty="0" smtClean="0" lang="zh-CN">
                  <a:solidFill>
                    <a:srgbClr val="222222"/>
                  </a:solidFill>
                  <a:latin typeface="SourceHanSansSC-Regular"/>
                  <a:ea typeface="SourceHanSansSC-Regular"/>
                </a:rPr>
                <a:t>副业月入1W+</a:t>
              </a:r>
              <a:endParaRPr lang="zh-CN" altLang="en-US" sz="8380"/>
            </a:p>
          </p:txBody>
        </p:sp>
      </p:grpSp>
      <p:grpSp>
        <p:nvGrpSpPr>
          <p:cNvPr id="1027" name="组合 1027"/>
          <p:cNvGrpSpPr/>
          <p:nvPr/>
        </p:nvGrpSpPr>
        <p:grpSpPr>
          <a:xfrm>
            <a:off x="1887052" y="17203075"/>
            <a:ext cx="6202847" cy="1623649"/>
            <a:chOff x="1887052" y="17203075"/>
            <a:chExt cx="6202847" cy="1623649"/>
          </a:xfrm>
        </p:grpSpPr>
        <p:grpSp>
          <p:nvGrpSpPr>
            <p:cNvPr id="1028" name="组合 1028"/>
            <p:cNvGrpSpPr/>
            <p:nvPr/>
          </p:nvGrpSpPr>
          <p:grpSpPr>
            <a:xfrm>
              <a:off x="1887052" y="17203075"/>
              <a:ext cx="6202847" cy="1623649"/>
              <a:chOff x="1887052" y="17203075"/>
              <a:chExt cx="6202847" cy="1623649"/>
            </a:xfrm>
          </p:grpSpPr>
          <p:pic>
            <p:nvPicPr>
              <p:cNvPr id="91029" name="image 1029">
                </p:cNvPr>
              <p:cNvPicPr>
                <a:picLocks noChangeAspect="1"/>
              </p:cNvPicPr>
              <p:nvPr>
                </p:nvPr>
            </p:nvPicPr>
            <p:blipFill>
              <a:blip r:embed="rId1029"/>
              <a:srcRect/>
              <a:stretch>
                <a:fillRect/>
              </a:stretch>
            </p:blipFill>
            <p:spPr>
              <a:xfrm rot="0" flipV="0" flipH="0">
                <a:off x="1925107" y="17329922"/>
                <a:ext cx="6164792" cy="1496802"/>
              </a:xfrm>
              <a:prstGeom prst="rect">
                <a:avLst/>
              </a:prstGeom>
            </p:spPr>
          </p:pic>
          <p:pic>
            <p:nvPicPr>
              <p:cNvPr id="91030" name="image 1030">
                </p:cNvPr>
              <p:cNvPicPr>
                <a:picLocks noChangeAspect="1"/>
              </p:cNvPicPr>
              <p:nvPr>
                </p:nvPr>
            </p:nvPicPr>
            <p:blipFill>
              <a:blip r:embed="rId1030"/>
              <a:srcRect/>
              <a:stretch>
                <a:fillRect/>
              </a:stretch>
            </p:blipFill>
            <p:spPr>
              <a:xfrm rot="0" flipV="0" flipH="0">
                <a:off x="1887052" y="17203075"/>
                <a:ext cx="6164793" cy="1496801"/>
              </a:xfrm>
              <a:prstGeom prst="rect">
                <a:avLst/>
              </a:prstGeom>
            </p:spPr>
          </p:pic>
        </p:grpSp>
        <p:sp>
          <p:nvSpPr>
            <p:cNvPr id="1031" name="Object 1031"/>
            <p:cNvSpPr txBox="1"/>
            <p:nvPr/>
          </p:nvSpPr>
          <p:spPr>
            <a:xfrm>
              <a:off x="2695309" y="17466341"/>
              <a:ext cx="4611277" cy="939800"/>
            </a:xfrm>
            <a:prstGeom prst="rect">
              <a:avLst/>
            </a:prstGeom>
          </p:spPr>
          <p:txBody>
            <a:bodyPr vert="horz" anchor="t" lIns="0" tIns="0" rIns="0" bIns="0" wrap="square" rtlCol="0" anchorCtr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sz="6090" i="0" b="0" spc="600" dirty="0" smtClean="0" lang="zh-CN">
                  <a:ln w="11891" cmpd="sng">
                    <a:solidFill>
                      <a:srgbClr val="222222"/>
                    </a:solidFill>
                  </a:ln>
                  <a:blipFill>
                    <a:blip r:embed="gradientImg3"/>
                    <a:stretch>
                      <a:fillRect/>
                    </a:stretch>
                  </a:blipFill>
                  <a:latin typeface="SourceHanSansSC-Regular"/>
                  <a:ea typeface="SourceHanSansSC-Regular"/>
                </a:rPr>
                <a:t>立即报名</a:t>
              </a:r>
              <a:endParaRPr lang="zh-CN" altLang="en-US" sz="6090"/>
            </a:p>
          </p:txBody>
        </p:sp>
      </p:grpSp>
      <p:pic>
        <p:nvPicPr>
          <p:cNvPr id="91032" name="image 1032">
                </p:cNvPr>
          <p:cNvPicPr>
            <a:picLocks noChangeAspect="1"/>
          </p:cNvPicPr>
          <p:nvPr>
                </p:nvPr>
        </p:nvPicPr>
        <p:blipFill>
          <a:blip r:embed="rId1032"/>
          <a:srcRect/>
          <a:stretch>
            <a:fillRect/>
          </a:stretch>
        </p:blipFill>
        <p:spPr>
          <a:xfrm rot="0" flipV="0" flipH="0">
            <a:off x="6910217" y="18077601"/>
            <a:ext cx="1179682" cy="1344584"/>
          </a:xfrm>
          <a:prstGeom prst="rect">
            <a:avLst/>
          </a:prstGeom>
        </p:spPr>
      </p:pic>
      <p:grpSp>
        <p:nvGrpSpPr>
          <p:cNvPr id="1033" name="组合 1033"/>
          <p:cNvGrpSpPr/>
          <p:nvPr/>
        </p:nvGrpSpPr>
        <p:grpSpPr>
          <a:xfrm>
            <a:off x="8959824" y="10391175"/>
            <a:ext cx="5264175" cy="8587582"/>
            <a:chOff x="8959824" y="10391175"/>
            <a:chExt cx="5264175" cy="8587582"/>
          </a:xfrm>
        </p:grpSpPr>
        <p:pic>
          <p:nvPicPr>
            <p:cNvPr id="91034" name="image 1034">
                </p:cNvPr>
            <p:cNvPicPr>
              <a:picLocks noChangeAspect="1"/>
            </p:cNvPicPr>
            <p:nvPr>
                </p:nvPr>
          </p:nvPicPr>
          <p:blipFill>
            <a:blip r:embed="rId1034"/>
            <a:srcRect/>
            <a:stretch>
              <a:fillRect/>
            </a:stretch>
          </p:blipFill>
          <p:spPr>
            <a:xfrm rot="0" flipV="0" flipH="0">
              <a:off x="8959824" y="10391175"/>
              <a:ext cx="5264175" cy="8587582"/>
            </a:xfrm>
            <a:prstGeom prst="rect">
              <a:avLst/>
            </a:prstGeom>
          </p:spPr>
        </p:pic>
        <p:pic>
          <p:nvPicPr>
            <p:cNvPr id="91035" name="image 1035">
                </p:cNvPr>
            <p:cNvPicPr>
              <a:picLocks noChangeAspect="1"/>
            </p:cNvPicPr>
            <p:nvPr>
                </p:nvPr>
          </p:nvPicPr>
          <p:blipFill>
            <a:blip r:embed="rId1035"/>
            <a:srcRect/>
            <a:stretch>
              <a:fillRect/>
            </a:stretch>
          </p:blipFill>
          <p:spPr>
            <a:xfrm rot="0" flipV="0" flipH="0">
              <a:off x="9492584" y="11279108"/>
              <a:ext cx="4185970" cy="63931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稿定设计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稿定设计</cp:lastModifiedBy>
  <cp:revision>1</cp:revision>
  <dcterms:created xsi:type="dcterms:W3CDTF">2025-06-04T06:56:43.027Z</dcterms:created>
  <dcterms:modified xsi:type="dcterms:W3CDTF">2025-06-04T06:56:43.027Z</dcterms:modified>
</cp:coreProperties>
</file>