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</p:sldIdLst>
  <p:sldSz cx="15773400" cy="210312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22" d="100"/>
          <a:sy n="22" d="100"/>
        </p:scale>
        <p:origin x="1908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5337D5B-3F31-48A7-AB03-7128687C868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696579" y="927773"/>
            <a:ext cx="7642519" cy="759679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6D93D928-05DE-4DA3-A292-AEEA0085D0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2041" y="14748386"/>
            <a:ext cx="9529317" cy="481701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自定义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3" baseType="lpstr">
      <vt:lpstr>Arial</vt:lpstr>
      <vt:lpstr>Office Theme</vt:lpstr>
      <vt:lpstr>PowerPoint 演示文稿</vt:lpstr>
    </vt:vector>
  </TitlesOfParts>
  <Company>稿定设计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稿定设计 ppt</dc:title>
  <dc:subject>www.gaoding.com</dc:subject>
  <dc:creator>稿定设计</dc:creator>
  <cp:lastModifiedBy>Saferman</cp:lastModifiedBy>
  <cp:revision>4</cp:revision>
  <dcterms:created xsi:type="dcterms:W3CDTF">2025-06-04T06:56:43Z</dcterms:created>
  <dcterms:modified xsi:type="dcterms:W3CDTF">2025-08-13T08:57:59Z</dcterms:modified>
</cp:coreProperties>
</file>