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7D13B6-38AC-8DFE-E550-90A58D1A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54967"/>
            <a:ext cx="7901264" cy="5852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3D3FE-8C58-C32A-BA0B-C95FB296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5744277" cy="1005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3BC479-8E18-2500-9E7F-091FB706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91" y="10054966"/>
            <a:ext cx="7803556" cy="58526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2279F6-6F98-5750-0BAA-016E17AA3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5178533"/>
            <a:ext cx="7940720" cy="5852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A486E9-2F82-0057-85E6-B3225FD4E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922" y="17111218"/>
            <a:ext cx="3646633" cy="3682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AA148C-233E-06F9-690B-DE3BF77A6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0991" y="15178533"/>
            <a:ext cx="7783828" cy="58526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5F5659-5EE3-4959-BB2B-EBF211938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2219" y="18285375"/>
            <a:ext cx="3661100" cy="274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5</cp:revision>
  <dcterms:created xsi:type="dcterms:W3CDTF">2025-06-04T06:56:43Z</dcterms:created>
  <dcterms:modified xsi:type="dcterms:W3CDTF">2025-08-10T14:41:48Z</dcterms:modified>
</cp:coreProperties>
</file>