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0160000" cy="101600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C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54" d="100"/>
          <a:sy n="54" d="100"/>
        </p:scale>
        <p:origin x="21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3" name="image 10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97100" y="8331200"/>
            <a:ext cx="7023100" cy="1193800"/>
          </a:xfrm>
          <a:prstGeom prst="rect">
            <a:avLst/>
          </a:prstGeom>
        </p:spPr>
      </p:pic>
      <p:pic>
        <p:nvPicPr>
          <p:cNvPr id="9104" name="image 1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7874000"/>
            <a:ext cx="10160000" cy="2235200"/>
          </a:xfrm>
          <a:prstGeom prst="rect">
            <a:avLst/>
          </a:prstGeom>
        </p:spPr>
      </p:pic>
      <p:pic>
        <p:nvPicPr>
          <p:cNvPr id="9105" name="image 10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8039100"/>
            <a:ext cx="10160000" cy="2120900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24609" y="8978140"/>
            <a:ext cx="7999701" cy="10488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9999"/>
              </a:lnSpc>
            </a:pPr>
            <a:r>
              <a:rPr lang="zh-CN" altLang="en-US" sz="6800" b="0" i="0" spc="0">
                <a:blipFill>
                  <a:blip r:embed="rId5"/>
                  <a:stretch>
                    <a:fillRect/>
                  </a:stretch>
                </a:blipFill>
                <a:effectLst>
                  <a:outerShdw blurRad="49784" dist="63500" dir="5400000" algn="ctr" rotWithShape="0">
                    <a:srgbClr val="22713C">
                      <a:alpha val="100000"/>
                    </a:srgbClr>
                  </a:outerShdw>
                </a:effectLst>
                <a:latin typeface="SourceHanSansSC-Bold"/>
                <a:ea typeface="SourceHanSansSC-Bold"/>
              </a:rPr>
              <a:t>专业工具，简单可用</a:t>
            </a:r>
            <a:endParaRPr lang="zh-CN" altLang="en-US" sz="6800"/>
          </a:p>
        </p:txBody>
      </p:sp>
      <p:pic>
        <p:nvPicPr>
          <p:cNvPr id="9107" name="image 107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63700" y="0"/>
            <a:ext cx="2133600" cy="139700"/>
          </a:xfrm>
          <a:prstGeom prst="rect">
            <a:avLst/>
          </a:prstGeom>
        </p:spPr>
      </p:pic>
      <p:pic>
        <p:nvPicPr>
          <p:cNvPr id="9108" name="image 108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0" y="0"/>
            <a:ext cx="3517900" cy="838200"/>
          </a:xfrm>
          <a:prstGeom prst="rect">
            <a:avLst/>
          </a:prstGeom>
        </p:spPr>
      </p:pic>
      <p:pic>
        <p:nvPicPr>
          <p:cNvPr id="9109" name="image 109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7528560" y="7804150"/>
            <a:ext cx="2197100" cy="2374900"/>
          </a:xfrm>
          <a:prstGeom prst="rect">
            <a:avLst/>
          </a:prstGeom>
        </p:spPr>
      </p:pic>
      <p:pic>
        <p:nvPicPr>
          <p:cNvPr id="91010" name="image 10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7901590" y="8229600"/>
            <a:ext cx="2258409" cy="1917700"/>
          </a:xfrm>
          <a:prstGeom prst="rect">
            <a:avLst/>
          </a:prstGeom>
        </p:spPr>
      </p:pic>
      <p:sp>
        <p:nvSpPr>
          <p:cNvPr id="1011" name="Object 1011"/>
          <p:cNvSpPr txBox="1"/>
          <p:nvPr/>
        </p:nvSpPr>
        <p:spPr>
          <a:xfrm>
            <a:off x="459347" y="67799"/>
            <a:ext cx="2387600" cy="70743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4500" b="1">
                <a:solidFill>
                  <a:srgbClr val="FFFFFF"/>
                </a:solidFill>
                <a:latin typeface="AlibabaPuHuiTi-Regular"/>
                <a:ea typeface="AlibabaPuHuiTi-Regular"/>
              </a:rPr>
              <a:t>正版保证</a:t>
            </a:r>
            <a:endParaRPr lang="zh-CN" altLang="en-US" sz="4500" b="1"/>
          </a:p>
        </p:txBody>
      </p:sp>
      <p:pic>
        <p:nvPicPr>
          <p:cNvPr id="91013" name="image 10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50330" y="3518009"/>
            <a:ext cx="1746770" cy="723899"/>
          </a:xfrm>
          <a:prstGeom prst="rect">
            <a:avLst/>
          </a:prstGeom>
        </p:spPr>
      </p:pic>
      <p:sp>
        <p:nvSpPr>
          <p:cNvPr id="1014" name="Object 1014"/>
          <p:cNvSpPr txBox="1"/>
          <p:nvPr/>
        </p:nvSpPr>
        <p:spPr>
          <a:xfrm rot="-15381">
            <a:off x="496547" y="3566674"/>
            <a:ext cx="1699222" cy="59913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9999"/>
              </a:lnSpc>
            </a:pPr>
            <a:r>
              <a:rPr lang="zh-CN" altLang="en-US" sz="3811" b="1" i="0">
                <a:solidFill>
                  <a:srgbClr val="FFFFFF"/>
                </a:solidFill>
                <a:latin typeface="AlibabaPuHuiTi-Bold"/>
                <a:ea typeface="AlibabaPuHuiTi-Bold"/>
              </a:rPr>
              <a:t>清理前</a:t>
            </a:r>
            <a:endParaRPr lang="zh-CN" altLang="en-US" sz="3811"/>
          </a:p>
        </p:txBody>
      </p:sp>
      <p:sp>
        <p:nvSpPr>
          <p:cNvPr id="1015" name="Object 1015"/>
          <p:cNvSpPr txBox="1"/>
          <p:nvPr/>
        </p:nvSpPr>
        <p:spPr>
          <a:xfrm>
            <a:off x="217199" y="1264603"/>
            <a:ext cx="10160000" cy="1396793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06000"/>
              </a:lnSpc>
            </a:pPr>
            <a:r>
              <a:rPr lang="en-US" altLang="zh-CN" sz="8800" b="1" i="0" dirty="0">
                <a:solidFill>
                  <a:srgbClr val="FF0000"/>
                </a:solidFill>
                <a:latin typeface="AlibabaPuHuiTi-Heavy"/>
                <a:ea typeface="AlibabaPuHuiTi-Heavy"/>
              </a:rPr>
              <a:t>C</a:t>
            </a:r>
            <a:r>
              <a:rPr lang="zh-CN" altLang="en-US" sz="8800" b="1" i="0" dirty="0">
                <a:solidFill>
                  <a:srgbClr val="FF0000"/>
                </a:solidFill>
                <a:latin typeface="AlibabaPuHuiTi-Heavy"/>
                <a:ea typeface="AlibabaPuHuiTi-Heavy"/>
              </a:rPr>
              <a:t>盘清理，安全可靠</a:t>
            </a:r>
            <a:endParaRPr lang="zh-CN" altLang="en-US" sz="8800" dirty="0">
              <a:solidFill>
                <a:srgbClr val="FF0000"/>
              </a:solidFill>
            </a:endParaRPr>
          </a:p>
        </p:txBody>
      </p:sp>
      <p:sp>
        <p:nvSpPr>
          <p:cNvPr id="28" name="Object 1021">
            <a:extLst>
              <a:ext uri="{FF2B5EF4-FFF2-40B4-BE49-F238E27FC236}">
                <a16:creationId xmlns:a16="http://schemas.microsoft.com/office/drawing/2014/main" id="{A007F18A-0927-486E-88AC-750F591E5027}"/>
              </a:ext>
            </a:extLst>
          </p:cNvPr>
          <p:cNvSpPr txBox="1"/>
          <p:nvPr/>
        </p:nvSpPr>
        <p:spPr>
          <a:xfrm>
            <a:off x="8529770" y="8501497"/>
            <a:ext cx="1737057" cy="158107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09999"/>
              </a:lnSpc>
            </a:pPr>
            <a:r>
              <a:rPr lang="zh-CN" altLang="en-US" sz="4800" b="1">
                <a:solidFill>
                  <a:srgbClr val="0E0E0E"/>
                </a:solidFill>
                <a:latin typeface="AlibabaPuHuiTi-Medium"/>
              </a:rPr>
              <a:t>贴心售后</a:t>
            </a:r>
            <a:endParaRPr lang="zh-CN" altLang="en-US" sz="4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205E85-A6C1-4D1B-8ACB-4AA81BF648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49138" y="3083839"/>
            <a:ext cx="7588157" cy="1652498"/>
          </a:xfrm>
          <a:prstGeom prst="rect">
            <a:avLst/>
          </a:prstGeom>
        </p:spPr>
      </p:pic>
      <p:pic>
        <p:nvPicPr>
          <p:cNvPr id="34" name="image 1013">
            <a:extLst>
              <a:ext uri="{FF2B5EF4-FFF2-40B4-BE49-F238E27FC236}">
                <a16:creationId xmlns:a16="http://schemas.microsoft.com/office/drawing/2014/main" id="{CD7F45C7-E6FD-4012-92EE-33D8D64F00C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05445" y="6089527"/>
            <a:ext cx="1746770" cy="723899"/>
          </a:xfrm>
          <a:prstGeom prst="rect">
            <a:avLst/>
          </a:prstGeom>
        </p:spPr>
      </p:pic>
      <p:sp>
        <p:nvSpPr>
          <p:cNvPr id="35" name="Object 1014">
            <a:extLst>
              <a:ext uri="{FF2B5EF4-FFF2-40B4-BE49-F238E27FC236}">
                <a16:creationId xmlns:a16="http://schemas.microsoft.com/office/drawing/2014/main" id="{9749F6A7-EA32-4827-BFC7-D21B3F86F12C}"/>
              </a:ext>
            </a:extLst>
          </p:cNvPr>
          <p:cNvSpPr txBox="1"/>
          <p:nvPr/>
        </p:nvSpPr>
        <p:spPr>
          <a:xfrm rot="-15381">
            <a:off x="451662" y="6138192"/>
            <a:ext cx="1699222" cy="59913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9999"/>
              </a:lnSpc>
            </a:pPr>
            <a:r>
              <a:rPr lang="zh-CN" altLang="en-US" sz="3811" b="1" i="0" dirty="0">
                <a:solidFill>
                  <a:srgbClr val="FFFFFF"/>
                </a:solidFill>
                <a:latin typeface="AlibabaPuHuiTi-Bold"/>
                <a:ea typeface="AlibabaPuHuiTi-Bold"/>
              </a:rPr>
              <a:t>清理后</a:t>
            </a:r>
            <a:endParaRPr lang="zh-CN" altLang="en-US" sz="381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A00C23-C33C-4F73-B3F1-337C6B2AE9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9138" y="5548649"/>
            <a:ext cx="7588157" cy="16684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7" name="image 10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3700" y="0"/>
            <a:ext cx="2133600" cy="139700"/>
          </a:xfrm>
          <a:prstGeom prst="rect">
            <a:avLst/>
          </a:prstGeom>
        </p:spPr>
      </p:pic>
      <p:pic>
        <p:nvPicPr>
          <p:cNvPr id="9108" name="image 10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3517900" cy="838200"/>
          </a:xfrm>
          <a:prstGeom prst="rect">
            <a:avLst/>
          </a:prstGeom>
        </p:spPr>
      </p:pic>
      <p:sp>
        <p:nvSpPr>
          <p:cNvPr id="1011" name="Object 1011"/>
          <p:cNvSpPr txBox="1"/>
          <p:nvPr/>
        </p:nvSpPr>
        <p:spPr>
          <a:xfrm>
            <a:off x="459347" y="67799"/>
            <a:ext cx="2387600" cy="70743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4500" b="1">
                <a:solidFill>
                  <a:srgbClr val="FFFFFF"/>
                </a:solidFill>
                <a:latin typeface="AlibabaPuHuiTi-Regular"/>
                <a:ea typeface="AlibabaPuHuiTi-Regular"/>
              </a:rPr>
              <a:t>正版保证</a:t>
            </a:r>
            <a:endParaRPr lang="zh-CN" altLang="en-US" sz="4500" b="1"/>
          </a:p>
        </p:txBody>
      </p:sp>
      <p:sp>
        <p:nvSpPr>
          <p:cNvPr id="19" name="Object 1015">
            <a:extLst>
              <a:ext uri="{FF2B5EF4-FFF2-40B4-BE49-F238E27FC236}">
                <a16:creationId xmlns:a16="http://schemas.microsoft.com/office/drawing/2014/main" id="{A151B4B1-71CF-4F05-B600-37804183B476}"/>
              </a:ext>
            </a:extLst>
          </p:cNvPr>
          <p:cNvSpPr txBox="1"/>
          <p:nvPr/>
        </p:nvSpPr>
        <p:spPr>
          <a:xfrm>
            <a:off x="306841" y="578892"/>
            <a:ext cx="9853157" cy="358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6000"/>
              </a:lnSpc>
            </a:pPr>
            <a:r>
              <a:rPr lang="zh-CN" altLang="en-US" sz="8800" b="1" i="0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一键释放</a:t>
            </a:r>
            <a:r>
              <a:rPr lang="zh-CN" altLang="en-US" sz="8800" b="1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你的</a:t>
            </a:r>
            <a:r>
              <a:rPr lang="en-US" altLang="zh-CN" sz="13800" b="1">
                <a:ln w="57150">
                  <a:solidFill>
                    <a:schemeClr val="tx1"/>
                  </a:solidFill>
                </a:ln>
                <a:solidFill>
                  <a:srgbClr val="FFFF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C</a:t>
            </a:r>
            <a:r>
              <a:rPr lang="zh-CN" altLang="en-US" sz="13800" b="1">
                <a:ln w="57150">
                  <a:solidFill>
                    <a:schemeClr val="tx1"/>
                  </a:solidFill>
                </a:ln>
                <a:solidFill>
                  <a:srgbClr val="FFFF00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盘</a:t>
            </a:r>
            <a:endParaRPr lang="en-US" altLang="zh-CN" sz="8800" b="1">
              <a:ln w="57150">
                <a:solidFill>
                  <a:schemeClr val="tx1"/>
                </a:solidFill>
              </a:ln>
              <a:solidFill>
                <a:srgbClr val="FFFF00"/>
              </a:solidFill>
              <a:latin typeface="方正粗圆简体" panose="02010601030101010101" pitchFamily="2" charset="-122"/>
              <a:ea typeface="方正粗圆简体" panose="02010601030101010101" pitchFamily="2" charset="-122"/>
            </a:endParaRPr>
          </a:p>
          <a:p>
            <a:pPr algn="ctr">
              <a:lnSpc>
                <a:spcPct val="106000"/>
              </a:lnSpc>
            </a:pPr>
            <a:r>
              <a:rPr lang="zh-CN" altLang="en-US" sz="8800" b="1">
                <a:ln w="57150">
                  <a:solidFill>
                    <a:schemeClr val="tx1"/>
                  </a:solidFill>
                </a:ln>
                <a:solidFill>
                  <a:schemeClr val="bg1"/>
                </a:solidFill>
                <a:latin typeface="方正粗圆简体" panose="02010601030101010101" pitchFamily="2" charset="-122"/>
                <a:ea typeface="方正粗圆简体" panose="02010601030101010101" pitchFamily="2" charset="-122"/>
              </a:rPr>
              <a:t>这效果太赞了！</a:t>
            </a:r>
            <a:endParaRPr lang="zh-CN" altLang="en-US" sz="8800">
              <a:ln w="57150">
                <a:solidFill>
                  <a:schemeClr val="tx1"/>
                </a:solidFill>
              </a:ln>
              <a:solidFill>
                <a:schemeClr val="bg1"/>
              </a:solidFill>
              <a:latin typeface="方正粗圆简体" panose="02010601030101010101" pitchFamily="2" charset="-122"/>
              <a:ea typeface="方正粗圆简体" panose="02010601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676C08-F14D-867B-4415-0B44C9FD9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73" y="4167567"/>
            <a:ext cx="9609653" cy="2819644"/>
          </a:xfrm>
          <a:prstGeom prst="rect">
            <a:avLst/>
          </a:prstGeom>
        </p:spPr>
      </p:pic>
      <p:pic>
        <p:nvPicPr>
          <p:cNvPr id="8" name="image 1013">
            <a:extLst>
              <a:ext uri="{FF2B5EF4-FFF2-40B4-BE49-F238E27FC236}">
                <a16:creationId xmlns:a16="http://schemas.microsoft.com/office/drawing/2014/main" id="{6E6FA551-C36C-F7F4-0E77-009FEAB1C6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138056" y="4167567"/>
            <a:ext cx="1746770" cy="723899"/>
          </a:xfrm>
          <a:prstGeom prst="rect">
            <a:avLst/>
          </a:prstGeom>
        </p:spPr>
      </p:pic>
      <p:sp>
        <p:nvSpPr>
          <p:cNvPr id="9" name="Object 1014">
            <a:extLst>
              <a:ext uri="{FF2B5EF4-FFF2-40B4-BE49-F238E27FC236}">
                <a16:creationId xmlns:a16="http://schemas.microsoft.com/office/drawing/2014/main" id="{CFE867F5-9144-74E8-2808-5DFCE3771A06}"/>
              </a:ext>
            </a:extLst>
          </p:cNvPr>
          <p:cNvSpPr txBox="1"/>
          <p:nvPr/>
        </p:nvSpPr>
        <p:spPr>
          <a:xfrm rot="-15381">
            <a:off x="8184273" y="4210685"/>
            <a:ext cx="1699222" cy="6102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9999"/>
              </a:lnSpc>
            </a:pPr>
            <a:r>
              <a:rPr lang="zh-CN" altLang="en-US" sz="3811" b="1" dirty="0">
                <a:solidFill>
                  <a:srgbClr val="FFFFFF"/>
                </a:solidFill>
                <a:latin typeface="AlibabaPuHuiTi-Bold"/>
              </a:rPr>
              <a:t>高效</a:t>
            </a:r>
            <a:endParaRPr lang="zh-CN" altLang="en-US" sz="381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1E22A61-0A4C-57EF-95B4-7D8CE082C26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4859"/>
          <a:stretch>
            <a:fillRect/>
          </a:stretch>
        </p:blipFill>
        <p:spPr>
          <a:xfrm>
            <a:off x="664925" y="6712517"/>
            <a:ext cx="8333816" cy="2827659"/>
          </a:xfrm>
          <a:prstGeom prst="rect">
            <a:avLst/>
          </a:prstGeom>
        </p:spPr>
      </p:pic>
      <p:sp>
        <p:nvSpPr>
          <p:cNvPr id="16" name="Object 1015">
            <a:extLst>
              <a:ext uri="{FF2B5EF4-FFF2-40B4-BE49-F238E27FC236}">
                <a16:creationId xmlns:a16="http://schemas.microsoft.com/office/drawing/2014/main" id="{FAE6F6CD-D115-E362-A3B8-4B6C59910BAD}"/>
              </a:ext>
            </a:extLst>
          </p:cNvPr>
          <p:cNvSpPr txBox="1"/>
          <p:nvPr/>
        </p:nvSpPr>
        <p:spPr>
          <a:xfrm>
            <a:off x="275173" y="7543170"/>
            <a:ext cx="10159999" cy="254903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06000"/>
              </a:lnSpc>
            </a:pPr>
            <a:r>
              <a:rPr lang="zh-CN" altLang="en-US" sz="8000" b="1" i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ibabaPuHuiTi-Heavy"/>
                <a:ea typeface="AlibabaPuHuiTi-Heavy"/>
              </a:rPr>
              <a:t>终于把导致卡顿的</a:t>
            </a:r>
            <a:endParaRPr lang="en-US" altLang="zh-CN" sz="8000" b="1" i="0" dirty="0">
              <a:ln w="38100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  <a:latin typeface="AlibabaPuHuiTi-Heavy"/>
              <a:ea typeface="AlibabaPuHuiTi-Heavy"/>
            </a:endParaRPr>
          </a:p>
          <a:p>
            <a:pPr algn="ctr">
              <a:lnSpc>
                <a:spcPct val="106000"/>
              </a:lnSpc>
            </a:pPr>
            <a:r>
              <a:rPr lang="zh-CN" altLang="en-US" sz="8000" b="1" i="0" dirty="0">
                <a:ln w="381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ibabaPuHuiTi-Heavy"/>
                <a:ea typeface="AlibabaPuHuiTi-Heavy"/>
              </a:rPr>
              <a:t>垃圾</a:t>
            </a:r>
            <a:r>
              <a:rPr lang="zh-CN" altLang="en-US" sz="8000" b="1" dirty="0">
                <a:ln w="38100">
                  <a:solidFill>
                    <a:srgbClr val="FF0000"/>
                  </a:solidFill>
                  <a:prstDash val="solid"/>
                </a:ln>
                <a:solidFill>
                  <a:srgbClr val="FFFF00"/>
                </a:solidFill>
                <a:latin typeface="AlibabaPuHuiTi-Heavy"/>
              </a:rPr>
              <a:t>都清理了！</a:t>
            </a:r>
            <a:endParaRPr lang="zh-CN" altLang="en-US" sz="8000" b="1" dirty="0">
              <a:ln w="38100">
                <a:solidFill>
                  <a:srgbClr val="FF0000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8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7" name="image 10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63700" y="0"/>
            <a:ext cx="2133600" cy="139700"/>
          </a:xfrm>
          <a:prstGeom prst="rect">
            <a:avLst/>
          </a:prstGeom>
        </p:spPr>
      </p:pic>
      <p:pic>
        <p:nvPicPr>
          <p:cNvPr id="9108" name="image 10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3517900" cy="838200"/>
          </a:xfrm>
          <a:prstGeom prst="rect">
            <a:avLst/>
          </a:prstGeom>
        </p:spPr>
      </p:pic>
      <p:sp>
        <p:nvSpPr>
          <p:cNvPr id="1011" name="Object 1011"/>
          <p:cNvSpPr txBox="1"/>
          <p:nvPr/>
        </p:nvSpPr>
        <p:spPr>
          <a:xfrm>
            <a:off x="459347" y="67799"/>
            <a:ext cx="2387600" cy="70743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4500" b="1">
                <a:solidFill>
                  <a:srgbClr val="FFFFFF"/>
                </a:solidFill>
                <a:latin typeface="AlibabaPuHuiTi-Regular"/>
                <a:ea typeface="AlibabaPuHuiTi-Regular"/>
              </a:rPr>
              <a:t>正版保证</a:t>
            </a:r>
            <a:endParaRPr lang="zh-CN" altLang="en-US" sz="4500" b="1"/>
          </a:p>
        </p:txBody>
      </p:sp>
      <p:sp>
        <p:nvSpPr>
          <p:cNvPr id="19" name="Object 1015">
            <a:extLst>
              <a:ext uri="{FF2B5EF4-FFF2-40B4-BE49-F238E27FC236}">
                <a16:creationId xmlns:a16="http://schemas.microsoft.com/office/drawing/2014/main" id="{A151B4B1-71CF-4F05-B600-37804183B476}"/>
              </a:ext>
            </a:extLst>
          </p:cNvPr>
          <p:cNvSpPr txBox="1"/>
          <p:nvPr/>
        </p:nvSpPr>
        <p:spPr>
          <a:xfrm>
            <a:off x="459347" y="1452349"/>
            <a:ext cx="9393810" cy="633545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altLang="zh-CN" sz="7200" b="1" i="0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C</a:t>
            </a:r>
            <a:r>
              <a:rPr lang="zh-CN" altLang="en-US" sz="7200" b="1" i="0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盘清理软件</a:t>
            </a:r>
            <a:endParaRPr lang="en-US" altLang="zh-CN" sz="7200" b="1">
              <a:ln w="28575"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ts val="7000"/>
              </a:lnSpc>
            </a:pPr>
            <a:r>
              <a:rPr lang="en-US" altLang="zh-CN" sz="7200" b="1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+</a:t>
            </a:r>
          </a:p>
          <a:p>
            <a:pPr algn="ctr">
              <a:lnSpc>
                <a:spcPts val="7000"/>
              </a:lnSpc>
            </a:pPr>
            <a:r>
              <a:rPr lang="zh-CN" altLang="en-US" sz="7200" b="1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永久使用权（名额有限）</a:t>
            </a:r>
            <a:endParaRPr lang="en-US" altLang="zh-CN" sz="7200" b="1">
              <a:ln w="28575"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ts val="7000"/>
              </a:lnSpc>
            </a:pPr>
            <a:r>
              <a:rPr lang="en-US" altLang="zh-CN" sz="7200" b="1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+</a:t>
            </a:r>
          </a:p>
          <a:p>
            <a:pPr algn="ctr">
              <a:lnSpc>
                <a:spcPts val="7000"/>
              </a:lnSpc>
            </a:pPr>
            <a:r>
              <a:rPr lang="zh-CN" altLang="en-US" sz="7200" b="1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送视频教程</a:t>
            </a:r>
            <a:endParaRPr lang="en-US" altLang="zh-CN" sz="7200" b="1">
              <a:ln w="28575"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>
              <a:lnSpc>
                <a:spcPts val="7000"/>
              </a:lnSpc>
            </a:pPr>
            <a:r>
              <a:rPr lang="en-US" altLang="zh-CN" sz="7200" b="1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+</a:t>
            </a:r>
          </a:p>
          <a:p>
            <a:pPr algn="ctr">
              <a:lnSpc>
                <a:spcPts val="7000"/>
              </a:lnSpc>
            </a:pPr>
            <a:r>
              <a:rPr lang="zh-CN" altLang="en-US" sz="7200" b="1">
                <a:ln w="28575">
                  <a:solidFill>
                    <a:schemeClr val="tx1"/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自动发货</a:t>
            </a:r>
            <a:endParaRPr lang="en-US" altLang="zh-CN" sz="7200" b="1">
              <a:ln w="28575">
                <a:solidFill>
                  <a:schemeClr val="tx1"/>
                </a:solidFill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FDD893-A475-4D4F-A193-0D4715B49464}"/>
              </a:ext>
            </a:extLst>
          </p:cNvPr>
          <p:cNvSpPr txBox="1"/>
          <p:nvPr/>
        </p:nvSpPr>
        <p:spPr>
          <a:xfrm>
            <a:off x="611547" y="8052179"/>
            <a:ext cx="9089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600" b="1">
                <a:ln w="12700" cmpd="sng">
                  <a:noFill/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不成功，不收费</a:t>
            </a:r>
          </a:p>
        </p:txBody>
      </p:sp>
    </p:spTree>
    <p:extLst>
      <p:ext uri="{BB962C8B-B14F-4D97-AF65-F5344CB8AC3E}">
        <p14:creationId xmlns:p14="http://schemas.microsoft.com/office/powerpoint/2010/main" val="3683597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108</Words>
  <Application>Microsoft Office PowerPoint</Application>
  <PresentationFormat>自定义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AlibabaPuHuiTi-Bold</vt:lpstr>
      <vt:lpstr>AlibabaPuHuiTi-Heavy</vt:lpstr>
      <vt:lpstr>AlibabaPuHuiTi-Medium</vt:lpstr>
      <vt:lpstr>AlibabaPuHuiTi-Regular</vt:lpstr>
      <vt:lpstr>SourceHanSansSC-Bold</vt:lpstr>
      <vt:lpstr>方正粗圆简体</vt:lpstr>
      <vt:lpstr>方正兰亭粗黑简体</vt:lpstr>
      <vt:lpstr>楷体</vt:lpstr>
      <vt:lpstr>Arial</vt:lpstr>
      <vt:lpstr>Office Theme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s4ferm4n@gmail.com</cp:lastModifiedBy>
  <cp:revision>13</cp:revision>
  <dcterms:created xsi:type="dcterms:W3CDTF">2025-06-04T04:43:50Z</dcterms:created>
  <dcterms:modified xsi:type="dcterms:W3CDTF">2025-08-21T20:26:28Z</dcterms:modified>
</cp:coreProperties>
</file>