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</p:sldIdLst>
  <p:sldSz cx="15773400" cy="21031200"/>
  <p:notesSz cx="5143500" cy="9144000"/>
  <p:embeddedFontLst>
    <p:embeddedFont>
      <p:font typeface="方正兰亭粗黑简体" panose="02000000000000000000" pitchFamily="2" charset="-122"/>
      <p:regular r:id="rId8"/>
    </p:embeddedFont>
    <p:embeddedFont>
      <p:font typeface="楷体" panose="02010609060101010101" pitchFamily="49" charset="-122"/>
      <p:regular r:id="rId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5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2E2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83" y="583463"/>
            <a:ext cx="15120233" cy="19813595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1132749" y="12220342"/>
            <a:ext cx="8289333" cy="53256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37500"/>
              </a:lnSpc>
            </a:pPr>
            <a:r>
              <a:rPr lang="zh-CN" altLang="en-US" sz="6420" u="sng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每个女孩子都能学会</a:t>
            </a:r>
            <a:endParaRPr lang="en-US" altLang="zh-CN" sz="6420" u="sng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7500"/>
              </a:lnSpc>
            </a:pPr>
            <a:r>
              <a:rPr lang="zh-CN" altLang="en-US" sz="6420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操作非常简单！</a:t>
            </a:r>
            <a:endParaRPr lang="en-US" altLang="zh-CN" sz="6420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7500"/>
              </a:lnSpc>
            </a:pPr>
            <a:r>
              <a:rPr lang="zh-CN" altLang="en-US" sz="6420" u="sng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当然也可以使用我们的工具一键清理</a:t>
            </a:r>
            <a:r>
              <a:rPr lang="en-US" altLang="zh-CN" sz="6420" u="sng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^_^</a:t>
            </a:r>
            <a:endParaRPr lang="zh-CN" altLang="en-US" sz="6420" u="sng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1013" name="image 10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700" y="17720907"/>
            <a:ext cx="3678580" cy="2955549"/>
          </a:xfrm>
          <a:prstGeom prst="rect">
            <a:avLst/>
          </a:prstGeom>
        </p:spPr>
      </p:pic>
      <p:grpSp>
        <p:nvGrpSpPr>
          <p:cNvPr id="1014" name="组合 1014"/>
          <p:cNvGrpSpPr/>
          <p:nvPr/>
        </p:nvGrpSpPr>
        <p:grpSpPr>
          <a:xfrm>
            <a:off x="288484" y="2469663"/>
            <a:ext cx="14667109" cy="3399218"/>
            <a:chOff x="-1336053" y="8481543"/>
            <a:chExt cx="14667109" cy="5068844"/>
          </a:xfrm>
        </p:grpSpPr>
        <p:sp>
          <p:nvSpPr>
            <p:cNvPr id="1015" name="Object 1015"/>
            <p:cNvSpPr txBox="1"/>
            <p:nvPr/>
          </p:nvSpPr>
          <p:spPr>
            <a:xfrm>
              <a:off x="-1336053" y="8481543"/>
              <a:ext cx="14667109" cy="468339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algn="ctr">
                <a:lnSpc>
                  <a:spcPct val="109999"/>
                </a:lnSpc>
              </a:pPr>
              <a:r>
                <a:rPr lang="zh-CN" altLang="en-US" sz="19000" b="0" i="0" spc="700" dirty="0">
                  <a:ln w="19027" cmpd="sng">
                    <a:noFill/>
                  </a:ln>
                  <a:solidFill>
                    <a:sysClr val="windowText" lastClr="000000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清理</a:t>
              </a:r>
              <a:r>
                <a:rPr lang="en-US" altLang="zh-CN" sz="19000" b="0" i="0" spc="700" dirty="0">
                  <a:ln w="19027" cmpd="sng">
                    <a:noFill/>
                  </a:ln>
                  <a:solidFill>
                    <a:sysClr val="windowText" lastClr="000000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</a:t>
              </a:r>
              <a:r>
                <a:rPr lang="zh-CN" altLang="en-US" sz="19000" b="0" i="0" spc="700" dirty="0">
                  <a:ln w="19027" cmpd="sng">
                    <a:noFill/>
                  </a:ln>
                  <a:solidFill>
                    <a:sysClr val="windowText" lastClr="000000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盘</a:t>
              </a:r>
              <a:endParaRPr lang="zh-CN" altLang="en-US" sz="19000" dirty="0">
                <a:solidFill>
                  <a:sysClr val="windowText" lastClr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pic>
          <p:nvPicPr>
            <p:cNvPr id="91016" name="image 101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597418" y="13017627"/>
              <a:ext cx="3577102" cy="532760"/>
            </a:xfrm>
            <a:prstGeom prst="rect">
              <a:avLst/>
            </a:prstGeom>
          </p:spPr>
        </p:pic>
      </p:grpSp>
      <p:grpSp>
        <p:nvGrpSpPr>
          <p:cNvPr id="1017" name="组合 1017"/>
          <p:cNvGrpSpPr/>
          <p:nvPr/>
        </p:nvGrpSpPr>
        <p:grpSpPr>
          <a:xfrm>
            <a:off x="12757408" y="-80488"/>
            <a:ext cx="2980918" cy="3261174"/>
            <a:chOff x="10824834" y="7960404"/>
            <a:chExt cx="3691265" cy="3818112"/>
          </a:xfrm>
        </p:grpSpPr>
        <p:pic>
          <p:nvPicPr>
            <p:cNvPr id="91018" name="image 101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824834" y="8328262"/>
              <a:ext cx="3691265" cy="3450254"/>
            </a:xfrm>
            <a:prstGeom prst="rect">
              <a:avLst/>
            </a:prstGeom>
          </p:spPr>
        </p:pic>
        <p:pic>
          <p:nvPicPr>
            <p:cNvPr id="91019" name="image 101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535181" y="7960404"/>
              <a:ext cx="761085" cy="887933"/>
            </a:xfrm>
            <a:prstGeom prst="rect">
              <a:avLst/>
            </a:prstGeom>
          </p:spPr>
        </p:pic>
      </p:grpSp>
      <p:pic>
        <p:nvPicPr>
          <p:cNvPr id="91020" name="image 102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32749" y="2090975"/>
            <a:ext cx="1002096" cy="1205052"/>
          </a:xfrm>
          <a:prstGeom prst="rect">
            <a:avLst/>
          </a:prstGeom>
        </p:spPr>
      </p:pic>
      <p:pic>
        <p:nvPicPr>
          <p:cNvPr id="91021" name="image 102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869654" y="17895782"/>
            <a:ext cx="1781943" cy="19662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1D3889-FC54-4B0A-7925-EC492B05E1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2082" y="12395218"/>
            <a:ext cx="5359114" cy="5325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25BB8E-2D9F-41B4-E20F-AF6985A83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0160" y="6029207"/>
            <a:ext cx="12658987" cy="5656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2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AA213-0D34-D9D4-09C0-A4716B4D0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<a:extLst>
              <a:ext uri="{FF2B5EF4-FFF2-40B4-BE49-F238E27FC236}">
                <a16:creationId xmlns:a16="http://schemas.microsoft.com/office/drawing/2014/main" id="{3B982DB6-C15D-D23A-A7B9-88D87870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83" y="583463"/>
            <a:ext cx="15120233" cy="19813595"/>
          </a:xfrm>
          <a:prstGeom prst="rect">
            <a:avLst/>
          </a:prstGeom>
        </p:spPr>
      </p:pic>
      <p:pic>
        <p:nvPicPr>
          <p:cNvPr id="91013" name="image 1013">
            <a:extLst>
              <a:ext uri="{FF2B5EF4-FFF2-40B4-BE49-F238E27FC236}">
                <a16:creationId xmlns:a16="http://schemas.microsoft.com/office/drawing/2014/main" id="{D10C379A-46D3-3720-9B0E-FBCBF369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98" y="18971727"/>
            <a:ext cx="2526021" cy="2029527"/>
          </a:xfrm>
          <a:prstGeom prst="rect">
            <a:avLst/>
          </a:prstGeom>
        </p:spPr>
      </p:pic>
      <p:grpSp>
        <p:nvGrpSpPr>
          <p:cNvPr id="1017" name="组合 1017">
            <a:extLst>
              <a:ext uri="{FF2B5EF4-FFF2-40B4-BE49-F238E27FC236}">
                <a16:creationId xmlns:a16="http://schemas.microsoft.com/office/drawing/2014/main" id="{7780590F-1C78-295E-30F5-CA719532FEAA}"/>
              </a:ext>
            </a:extLst>
          </p:cNvPr>
          <p:cNvGrpSpPr/>
          <p:nvPr/>
        </p:nvGrpSpPr>
        <p:grpSpPr>
          <a:xfrm>
            <a:off x="12757408" y="-80488"/>
            <a:ext cx="2980918" cy="3261174"/>
            <a:chOff x="10824834" y="7960404"/>
            <a:chExt cx="3691265" cy="3818112"/>
          </a:xfrm>
        </p:grpSpPr>
        <p:pic>
          <p:nvPicPr>
            <p:cNvPr id="91018" name="image 1018">
              <a:extLst>
                <a:ext uri="{FF2B5EF4-FFF2-40B4-BE49-F238E27FC236}">
                  <a16:creationId xmlns:a16="http://schemas.microsoft.com/office/drawing/2014/main" id="{964DC0B7-692C-CD77-3974-C1A2DF079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824834" y="8328262"/>
              <a:ext cx="3691265" cy="3450254"/>
            </a:xfrm>
            <a:prstGeom prst="rect">
              <a:avLst/>
            </a:prstGeom>
          </p:spPr>
        </p:pic>
        <p:pic>
          <p:nvPicPr>
            <p:cNvPr id="91019" name="image 1019">
              <a:extLst>
                <a:ext uri="{FF2B5EF4-FFF2-40B4-BE49-F238E27FC236}">
                  <a16:creationId xmlns:a16="http://schemas.microsoft.com/office/drawing/2014/main" id="{67C80251-3815-C504-5397-1F437F10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35181" y="7960404"/>
              <a:ext cx="761085" cy="887933"/>
            </a:xfrm>
            <a:prstGeom prst="rect">
              <a:avLst/>
            </a:prstGeom>
          </p:spPr>
        </p:pic>
      </p:grpSp>
      <p:pic>
        <p:nvPicPr>
          <p:cNvPr id="91020" name="image 1020">
            <a:extLst>
              <a:ext uri="{FF2B5EF4-FFF2-40B4-BE49-F238E27FC236}">
                <a16:creationId xmlns:a16="http://schemas.microsoft.com/office/drawing/2014/main" id="{84E5FF59-CA51-02E6-58E0-02A6C12DA26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32749" y="2090975"/>
            <a:ext cx="1002096" cy="1205052"/>
          </a:xfrm>
          <a:prstGeom prst="rect">
            <a:avLst/>
          </a:prstGeom>
        </p:spPr>
      </p:pic>
      <p:pic>
        <p:nvPicPr>
          <p:cNvPr id="91021" name="image 1021">
            <a:extLst>
              <a:ext uri="{FF2B5EF4-FFF2-40B4-BE49-F238E27FC236}">
                <a16:creationId xmlns:a16="http://schemas.microsoft.com/office/drawing/2014/main" id="{AF9B99B6-DD63-EFF6-DED3-2F12946F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945678" y="18878923"/>
            <a:ext cx="1781943" cy="1966282"/>
          </a:xfrm>
          <a:prstGeom prst="rect">
            <a:avLst/>
          </a:prstGeom>
        </p:spPr>
      </p:pic>
      <p:sp>
        <p:nvSpPr>
          <p:cNvPr id="2" name="Object 1015">
            <a:extLst>
              <a:ext uri="{FF2B5EF4-FFF2-40B4-BE49-F238E27FC236}">
                <a16:creationId xmlns:a16="http://schemas.microsoft.com/office/drawing/2014/main" id="{D8675946-7A5A-3782-CF93-EAE2538A473B}"/>
              </a:ext>
            </a:extLst>
          </p:cNvPr>
          <p:cNvSpPr txBox="1"/>
          <p:nvPr/>
        </p:nvSpPr>
        <p:spPr>
          <a:xfrm>
            <a:off x="364683" y="2229381"/>
            <a:ext cx="14667109" cy="21820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13200" b="0" i="0" spc="700" dirty="0">
                <a:ln w="19027" cmpd="sng">
                  <a:noFill/>
                </a:ln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清理临时缓存</a:t>
            </a:r>
            <a:endParaRPr lang="zh-CN" altLang="en-US" sz="1320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7E8457-4618-A39A-71FA-75EC5BE0B562}"/>
              </a:ext>
            </a:extLst>
          </p:cNvPr>
          <p:cNvSpPr txBox="1"/>
          <p:nvPr/>
        </p:nvSpPr>
        <p:spPr>
          <a:xfrm>
            <a:off x="1132749" y="4963214"/>
            <a:ext cx="13461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/>
              <a:t>1.Win+R打开运行，输入%temp%点击确认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3C0ABB-B12C-E054-86A8-DF402DA6C177}"/>
              </a:ext>
            </a:extLst>
          </p:cNvPr>
          <p:cNvSpPr txBox="1"/>
          <p:nvPr/>
        </p:nvSpPr>
        <p:spPr>
          <a:xfrm>
            <a:off x="1285149" y="11387730"/>
            <a:ext cx="13461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这个文件夹里面是系统缓存文件</a:t>
            </a:r>
          </a:p>
          <a:p>
            <a:r>
              <a:rPr lang="en-US" altLang="zh-CN" sz="6000" dirty="0" err="1"/>
              <a:t>Ctrl+A</a:t>
            </a:r>
            <a:r>
              <a:rPr lang="zh-CN" altLang="en-US" sz="6000" dirty="0"/>
              <a:t>全部选中，</a:t>
            </a:r>
            <a:r>
              <a:rPr lang="en-US" altLang="zh-CN" sz="6000" dirty="0" err="1"/>
              <a:t>Shift+Delete</a:t>
            </a:r>
            <a:r>
              <a:rPr lang="zh-CN" altLang="en-US" sz="6000" dirty="0"/>
              <a:t>永久删除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8366C-5AFB-795E-D134-39EF41367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258" y="6585356"/>
            <a:ext cx="8521958" cy="4480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C3F1EF-FF9A-5D29-83F6-5DA8BE65C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4724" y="13774869"/>
            <a:ext cx="10897544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2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F0B46-2A2E-76E3-44BE-A7FE6A1E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<a:extLst>
              <a:ext uri="{FF2B5EF4-FFF2-40B4-BE49-F238E27FC236}">
                <a16:creationId xmlns:a16="http://schemas.microsoft.com/office/drawing/2014/main" id="{4D977052-DE86-CA56-4764-C201D5A9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83" y="583463"/>
            <a:ext cx="15120233" cy="19813595"/>
          </a:xfrm>
          <a:prstGeom prst="rect">
            <a:avLst/>
          </a:prstGeom>
        </p:spPr>
      </p:pic>
      <p:pic>
        <p:nvPicPr>
          <p:cNvPr id="91013" name="image 1013">
            <a:extLst>
              <a:ext uri="{FF2B5EF4-FFF2-40B4-BE49-F238E27FC236}">
                <a16:creationId xmlns:a16="http://schemas.microsoft.com/office/drawing/2014/main" id="{3A20042E-E322-6D46-9B6D-5A94AC69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98" y="18971727"/>
            <a:ext cx="2526021" cy="2029527"/>
          </a:xfrm>
          <a:prstGeom prst="rect">
            <a:avLst/>
          </a:prstGeom>
        </p:spPr>
      </p:pic>
      <p:grpSp>
        <p:nvGrpSpPr>
          <p:cNvPr id="1017" name="组合 1017">
            <a:extLst>
              <a:ext uri="{FF2B5EF4-FFF2-40B4-BE49-F238E27FC236}">
                <a16:creationId xmlns:a16="http://schemas.microsoft.com/office/drawing/2014/main" id="{3998284E-6F65-5F03-2866-15C4A4B7B1D2}"/>
              </a:ext>
            </a:extLst>
          </p:cNvPr>
          <p:cNvGrpSpPr/>
          <p:nvPr/>
        </p:nvGrpSpPr>
        <p:grpSpPr>
          <a:xfrm>
            <a:off x="12757408" y="-80488"/>
            <a:ext cx="2980918" cy="3261174"/>
            <a:chOff x="10824834" y="7960404"/>
            <a:chExt cx="3691265" cy="3818112"/>
          </a:xfrm>
        </p:grpSpPr>
        <p:pic>
          <p:nvPicPr>
            <p:cNvPr id="91018" name="image 1018">
              <a:extLst>
                <a:ext uri="{FF2B5EF4-FFF2-40B4-BE49-F238E27FC236}">
                  <a16:creationId xmlns:a16="http://schemas.microsoft.com/office/drawing/2014/main" id="{F03E3B2D-1D47-2896-ED32-A3F231A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824834" y="8328262"/>
              <a:ext cx="3691265" cy="3450254"/>
            </a:xfrm>
            <a:prstGeom prst="rect">
              <a:avLst/>
            </a:prstGeom>
          </p:spPr>
        </p:pic>
        <p:pic>
          <p:nvPicPr>
            <p:cNvPr id="91019" name="image 1019">
              <a:extLst>
                <a:ext uri="{FF2B5EF4-FFF2-40B4-BE49-F238E27FC236}">
                  <a16:creationId xmlns:a16="http://schemas.microsoft.com/office/drawing/2014/main" id="{7310658D-9850-4868-EDBB-E309E1E1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35181" y="7960404"/>
              <a:ext cx="761085" cy="887933"/>
            </a:xfrm>
            <a:prstGeom prst="rect">
              <a:avLst/>
            </a:prstGeom>
          </p:spPr>
        </p:pic>
      </p:grpSp>
      <p:pic>
        <p:nvPicPr>
          <p:cNvPr id="91020" name="image 1020">
            <a:extLst>
              <a:ext uri="{FF2B5EF4-FFF2-40B4-BE49-F238E27FC236}">
                <a16:creationId xmlns:a16="http://schemas.microsoft.com/office/drawing/2014/main" id="{5EC00CE9-1E8D-F3AE-053B-026A0AF3AE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32749" y="2090975"/>
            <a:ext cx="1002096" cy="1205052"/>
          </a:xfrm>
          <a:prstGeom prst="rect">
            <a:avLst/>
          </a:prstGeom>
        </p:spPr>
      </p:pic>
      <p:pic>
        <p:nvPicPr>
          <p:cNvPr id="91021" name="image 1021">
            <a:extLst>
              <a:ext uri="{FF2B5EF4-FFF2-40B4-BE49-F238E27FC236}">
                <a16:creationId xmlns:a16="http://schemas.microsoft.com/office/drawing/2014/main" id="{86F6D93F-A5AE-0090-DD45-26DD32BF69B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945678" y="18878923"/>
            <a:ext cx="1781943" cy="1966282"/>
          </a:xfrm>
          <a:prstGeom prst="rect">
            <a:avLst/>
          </a:prstGeom>
        </p:spPr>
      </p:pic>
      <p:sp>
        <p:nvSpPr>
          <p:cNvPr id="2" name="Object 1015">
            <a:extLst>
              <a:ext uri="{FF2B5EF4-FFF2-40B4-BE49-F238E27FC236}">
                <a16:creationId xmlns:a16="http://schemas.microsoft.com/office/drawing/2014/main" id="{2C4E6B54-F5FB-5F2C-2706-E508F3B4FE8B}"/>
              </a:ext>
            </a:extLst>
          </p:cNvPr>
          <p:cNvSpPr txBox="1"/>
          <p:nvPr/>
        </p:nvSpPr>
        <p:spPr>
          <a:xfrm>
            <a:off x="364683" y="2229381"/>
            <a:ext cx="14667109" cy="21820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13200" spc="700" dirty="0">
                <a:ln w="19027" cmpd="sng">
                  <a:noFill/>
                </a:ln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清理微信缓存</a:t>
            </a:r>
            <a:endParaRPr lang="zh-CN" altLang="en-US" sz="1320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AD5FF6-F9DC-5A1D-C937-50A8BBDA6431}"/>
              </a:ext>
            </a:extLst>
          </p:cNvPr>
          <p:cNvSpPr txBox="1"/>
          <p:nvPr/>
        </p:nvSpPr>
        <p:spPr>
          <a:xfrm>
            <a:off x="1132749" y="4963214"/>
            <a:ext cx="13461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/>
              <a:t>1.打开</a:t>
            </a:r>
            <a:r>
              <a:rPr lang="en-US" altLang="zh-CN" sz="6000" dirty="0"/>
              <a:t>PC</a:t>
            </a:r>
            <a:r>
              <a:rPr lang="zh-CN" altLang="en-US" sz="6000" dirty="0"/>
              <a:t>端微信设置</a:t>
            </a:r>
            <a:r>
              <a:rPr lang="en-US" altLang="zh-CN" sz="6000" dirty="0"/>
              <a:t>-</a:t>
            </a:r>
            <a:r>
              <a:rPr lang="zh-CN" altLang="en-US" sz="6000" dirty="0"/>
              <a:t>文件管理文件保存位置更改到其他盘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583B5-38DE-3B64-37DF-D18FAD08BB0C}"/>
              </a:ext>
            </a:extLst>
          </p:cNvPr>
          <p:cNvSpPr txBox="1"/>
          <p:nvPr/>
        </p:nvSpPr>
        <p:spPr>
          <a:xfrm>
            <a:off x="1285149" y="17624238"/>
            <a:ext cx="13461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选中以上圈出来的文件，永久删除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1EBE2F-EE21-8B6F-1115-BACAC4DFC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1098" y="6922688"/>
            <a:ext cx="6754582" cy="5081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69269F-18F8-6187-862E-D7884B87A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4899" y="12006687"/>
            <a:ext cx="9922926" cy="54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2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2D6A0-F39B-0381-DC5E-D623365D2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<a:extLst>
              <a:ext uri="{FF2B5EF4-FFF2-40B4-BE49-F238E27FC236}">
                <a16:creationId xmlns:a16="http://schemas.microsoft.com/office/drawing/2014/main" id="{7542ABE8-6F0E-448F-21E6-E9B9011C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83" y="583463"/>
            <a:ext cx="15120233" cy="19813595"/>
          </a:xfrm>
          <a:prstGeom prst="rect">
            <a:avLst/>
          </a:prstGeom>
        </p:spPr>
      </p:pic>
      <p:pic>
        <p:nvPicPr>
          <p:cNvPr id="91013" name="image 1013">
            <a:extLst>
              <a:ext uri="{FF2B5EF4-FFF2-40B4-BE49-F238E27FC236}">
                <a16:creationId xmlns:a16="http://schemas.microsoft.com/office/drawing/2014/main" id="{D8DA3799-A4CF-35FE-AE1F-FDF23DAB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98" y="18971727"/>
            <a:ext cx="2526021" cy="2029527"/>
          </a:xfrm>
          <a:prstGeom prst="rect">
            <a:avLst/>
          </a:prstGeom>
        </p:spPr>
      </p:pic>
      <p:grpSp>
        <p:nvGrpSpPr>
          <p:cNvPr id="1017" name="组合 1017">
            <a:extLst>
              <a:ext uri="{FF2B5EF4-FFF2-40B4-BE49-F238E27FC236}">
                <a16:creationId xmlns:a16="http://schemas.microsoft.com/office/drawing/2014/main" id="{506E9B47-9B1E-A8F4-90EF-5C3ED80F694B}"/>
              </a:ext>
            </a:extLst>
          </p:cNvPr>
          <p:cNvGrpSpPr/>
          <p:nvPr/>
        </p:nvGrpSpPr>
        <p:grpSpPr>
          <a:xfrm>
            <a:off x="12757408" y="-80488"/>
            <a:ext cx="2980918" cy="3261174"/>
            <a:chOff x="10824834" y="7960404"/>
            <a:chExt cx="3691265" cy="3818112"/>
          </a:xfrm>
        </p:grpSpPr>
        <p:pic>
          <p:nvPicPr>
            <p:cNvPr id="91018" name="image 1018">
              <a:extLst>
                <a:ext uri="{FF2B5EF4-FFF2-40B4-BE49-F238E27FC236}">
                  <a16:creationId xmlns:a16="http://schemas.microsoft.com/office/drawing/2014/main" id="{11F4163B-ABC0-9084-2709-154AEBA5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824834" y="8328262"/>
              <a:ext cx="3691265" cy="3450254"/>
            </a:xfrm>
            <a:prstGeom prst="rect">
              <a:avLst/>
            </a:prstGeom>
          </p:spPr>
        </p:pic>
        <p:pic>
          <p:nvPicPr>
            <p:cNvPr id="91019" name="image 1019">
              <a:extLst>
                <a:ext uri="{FF2B5EF4-FFF2-40B4-BE49-F238E27FC236}">
                  <a16:creationId xmlns:a16="http://schemas.microsoft.com/office/drawing/2014/main" id="{10407C69-1AD5-EC88-32BB-4AA90052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35181" y="7960404"/>
              <a:ext cx="761085" cy="887933"/>
            </a:xfrm>
            <a:prstGeom prst="rect">
              <a:avLst/>
            </a:prstGeom>
          </p:spPr>
        </p:pic>
      </p:grpSp>
      <p:pic>
        <p:nvPicPr>
          <p:cNvPr id="91020" name="image 1020">
            <a:extLst>
              <a:ext uri="{FF2B5EF4-FFF2-40B4-BE49-F238E27FC236}">
                <a16:creationId xmlns:a16="http://schemas.microsoft.com/office/drawing/2014/main" id="{1895014F-C83D-BDBA-7B12-5DFE5B9916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32749" y="2090975"/>
            <a:ext cx="1002096" cy="1205052"/>
          </a:xfrm>
          <a:prstGeom prst="rect">
            <a:avLst/>
          </a:prstGeom>
        </p:spPr>
      </p:pic>
      <p:pic>
        <p:nvPicPr>
          <p:cNvPr id="91021" name="image 1021">
            <a:extLst>
              <a:ext uri="{FF2B5EF4-FFF2-40B4-BE49-F238E27FC236}">
                <a16:creationId xmlns:a16="http://schemas.microsoft.com/office/drawing/2014/main" id="{FCA5326D-6046-1C6F-7C55-32C00A90646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945678" y="18878923"/>
            <a:ext cx="1781943" cy="1966282"/>
          </a:xfrm>
          <a:prstGeom prst="rect">
            <a:avLst/>
          </a:prstGeom>
        </p:spPr>
      </p:pic>
      <p:sp>
        <p:nvSpPr>
          <p:cNvPr id="2" name="Object 1015">
            <a:extLst>
              <a:ext uri="{FF2B5EF4-FFF2-40B4-BE49-F238E27FC236}">
                <a16:creationId xmlns:a16="http://schemas.microsoft.com/office/drawing/2014/main" id="{F26BB2F9-729C-BA15-71DB-0459A7587642}"/>
              </a:ext>
            </a:extLst>
          </p:cNvPr>
          <p:cNvSpPr txBox="1"/>
          <p:nvPr/>
        </p:nvSpPr>
        <p:spPr>
          <a:xfrm>
            <a:off x="364683" y="2229381"/>
            <a:ext cx="14667109" cy="21820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13200" spc="700" dirty="0">
                <a:ln w="19027" cmpd="sng">
                  <a:noFill/>
                </a:ln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清理临时存储</a:t>
            </a:r>
            <a:endParaRPr lang="zh-CN" altLang="en-US" sz="1320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51B626-940E-4604-136F-2071ABE30DA9}"/>
              </a:ext>
            </a:extLst>
          </p:cNvPr>
          <p:cNvSpPr txBox="1"/>
          <p:nvPr/>
        </p:nvSpPr>
        <p:spPr>
          <a:xfrm>
            <a:off x="1132749" y="4963214"/>
            <a:ext cx="13461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/>
              <a:t>1.打开</a:t>
            </a:r>
            <a:r>
              <a:rPr lang="en-US" altLang="zh-CN" sz="6000" dirty="0"/>
              <a:t>windows</a:t>
            </a:r>
            <a:r>
              <a:rPr lang="zh-CN" altLang="en-US" sz="6000" dirty="0"/>
              <a:t>设置，点击“系统</a:t>
            </a:r>
          </a:p>
          <a:p>
            <a:r>
              <a:rPr lang="en-US" altLang="zh-CN" sz="6000" dirty="0"/>
              <a:t>Windows </a:t>
            </a:r>
            <a:r>
              <a:rPr lang="zh-CN" altLang="en-US" sz="6000" dirty="0"/>
              <a:t>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92C1A4-CBAD-4111-A90F-3F2C71FCE7F1}"/>
              </a:ext>
            </a:extLst>
          </p:cNvPr>
          <p:cNvSpPr txBox="1"/>
          <p:nvPr/>
        </p:nvSpPr>
        <p:spPr>
          <a:xfrm>
            <a:off x="1194261" y="12137880"/>
            <a:ext cx="13461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点击储存</a:t>
            </a:r>
            <a:r>
              <a:rPr lang="en-US" altLang="zh-CN" sz="6000" dirty="0"/>
              <a:t>-</a:t>
            </a:r>
            <a:r>
              <a:rPr lang="zh-CN" altLang="en-US" sz="6000" dirty="0"/>
              <a:t>会显示</a:t>
            </a:r>
            <a:r>
              <a:rPr lang="en-US" altLang="zh-CN" sz="6000" dirty="0"/>
              <a:t>C</a:t>
            </a:r>
            <a:r>
              <a:rPr lang="zh-CN" altLang="en-US" sz="6000" dirty="0"/>
              <a:t>盘所有内存占有情况</a:t>
            </a:r>
            <a:r>
              <a:rPr lang="en-US" altLang="zh-CN" sz="6000" dirty="0"/>
              <a:t>-</a:t>
            </a:r>
            <a:r>
              <a:rPr lang="zh-CN" altLang="en-US" sz="6000" dirty="0"/>
              <a:t>点击临时文件</a:t>
            </a:r>
            <a:r>
              <a:rPr lang="en-US" altLang="zh-CN" sz="6000" dirty="0"/>
              <a:t>-</a:t>
            </a:r>
            <a:r>
              <a:rPr lang="zh-CN" altLang="en-US" sz="6000" dirty="0"/>
              <a:t>直接全选永久删除全部内容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D18E14-AE62-7B53-8FFF-2AAB7C37E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2019" y="7454030"/>
            <a:ext cx="10014536" cy="43340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44C2F6-AC36-30D5-EAE4-20B24BA1E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927" y="15107597"/>
            <a:ext cx="10150720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2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98953-F4A9-C881-6DCF-3A38D12C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<a:extLst>
              <a:ext uri="{FF2B5EF4-FFF2-40B4-BE49-F238E27FC236}">
                <a16:creationId xmlns:a16="http://schemas.microsoft.com/office/drawing/2014/main" id="{3EED7988-8D67-2BB0-B043-5A1BED3E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83" y="583463"/>
            <a:ext cx="15120233" cy="19813595"/>
          </a:xfrm>
          <a:prstGeom prst="rect">
            <a:avLst/>
          </a:prstGeom>
        </p:spPr>
      </p:pic>
      <p:pic>
        <p:nvPicPr>
          <p:cNvPr id="91013" name="image 1013">
            <a:extLst>
              <a:ext uri="{FF2B5EF4-FFF2-40B4-BE49-F238E27FC236}">
                <a16:creationId xmlns:a16="http://schemas.microsoft.com/office/drawing/2014/main" id="{55AC9914-F74B-4731-E251-D33E646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98" y="18971727"/>
            <a:ext cx="2526021" cy="2029527"/>
          </a:xfrm>
          <a:prstGeom prst="rect">
            <a:avLst/>
          </a:prstGeom>
        </p:spPr>
      </p:pic>
      <p:grpSp>
        <p:nvGrpSpPr>
          <p:cNvPr id="1017" name="组合 1017">
            <a:extLst>
              <a:ext uri="{FF2B5EF4-FFF2-40B4-BE49-F238E27FC236}">
                <a16:creationId xmlns:a16="http://schemas.microsoft.com/office/drawing/2014/main" id="{8537EE22-CCE0-9F40-0ED6-912E8A10D7B7}"/>
              </a:ext>
            </a:extLst>
          </p:cNvPr>
          <p:cNvGrpSpPr/>
          <p:nvPr/>
        </p:nvGrpSpPr>
        <p:grpSpPr>
          <a:xfrm>
            <a:off x="12757408" y="-80488"/>
            <a:ext cx="2980918" cy="3261174"/>
            <a:chOff x="10824834" y="7960404"/>
            <a:chExt cx="3691265" cy="3818112"/>
          </a:xfrm>
        </p:grpSpPr>
        <p:pic>
          <p:nvPicPr>
            <p:cNvPr id="91018" name="image 1018">
              <a:extLst>
                <a:ext uri="{FF2B5EF4-FFF2-40B4-BE49-F238E27FC236}">
                  <a16:creationId xmlns:a16="http://schemas.microsoft.com/office/drawing/2014/main" id="{2452CAE7-8217-B82F-6901-7EDAA084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824834" y="8328262"/>
              <a:ext cx="3691265" cy="3450254"/>
            </a:xfrm>
            <a:prstGeom prst="rect">
              <a:avLst/>
            </a:prstGeom>
          </p:spPr>
        </p:pic>
        <p:pic>
          <p:nvPicPr>
            <p:cNvPr id="91019" name="image 1019">
              <a:extLst>
                <a:ext uri="{FF2B5EF4-FFF2-40B4-BE49-F238E27FC236}">
                  <a16:creationId xmlns:a16="http://schemas.microsoft.com/office/drawing/2014/main" id="{A7E383DF-DFC2-32F8-BB40-9DBF05C95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35181" y="7960404"/>
              <a:ext cx="761085" cy="887933"/>
            </a:xfrm>
            <a:prstGeom prst="rect">
              <a:avLst/>
            </a:prstGeom>
          </p:spPr>
        </p:pic>
      </p:grpSp>
      <p:pic>
        <p:nvPicPr>
          <p:cNvPr id="91020" name="image 1020">
            <a:extLst>
              <a:ext uri="{FF2B5EF4-FFF2-40B4-BE49-F238E27FC236}">
                <a16:creationId xmlns:a16="http://schemas.microsoft.com/office/drawing/2014/main" id="{A8C8D495-AF3E-6E0F-3D12-388638A1EE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32749" y="2090975"/>
            <a:ext cx="1002096" cy="1205052"/>
          </a:xfrm>
          <a:prstGeom prst="rect">
            <a:avLst/>
          </a:prstGeom>
        </p:spPr>
      </p:pic>
      <p:pic>
        <p:nvPicPr>
          <p:cNvPr id="91021" name="image 1021">
            <a:extLst>
              <a:ext uri="{FF2B5EF4-FFF2-40B4-BE49-F238E27FC236}">
                <a16:creationId xmlns:a16="http://schemas.microsoft.com/office/drawing/2014/main" id="{BD3911F8-0CF6-2A2E-5B8F-123231646C5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945678" y="18878923"/>
            <a:ext cx="1781943" cy="1966282"/>
          </a:xfrm>
          <a:prstGeom prst="rect">
            <a:avLst/>
          </a:prstGeom>
        </p:spPr>
      </p:pic>
      <p:sp>
        <p:nvSpPr>
          <p:cNvPr id="2" name="Object 1015">
            <a:extLst>
              <a:ext uri="{FF2B5EF4-FFF2-40B4-BE49-F238E27FC236}">
                <a16:creationId xmlns:a16="http://schemas.microsoft.com/office/drawing/2014/main" id="{76B4B4D6-D0C1-D8AA-F158-2ABF0E70409A}"/>
              </a:ext>
            </a:extLst>
          </p:cNvPr>
          <p:cNvSpPr txBox="1"/>
          <p:nvPr/>
        </p:nvSpPr>
        <p:spPr>
          <a:xfrm>
            <a:off x="364683" y="2229381"/>
            <a:ext cx="14667109" cy="44164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13200" spc="700" dirty="0">
                <a:ln w="19027" cmpd="sng">
                  <a:noFill/>
                </a:ln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第三方软件</a:t>
            </a:r>
            <a:endParaRPr lang="en-US" altLang="zh-CN" sz="13200" spc="700" dirty="0">
              <a:ln w="19027" cmpd="sng">
                <a:noFill/>
              </a:ln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09999"/>
              </a:lnSpc>
            </a:pPr>
            <a:r>
              <a:rPr lang="zh-CN" altLang="en-US" sz="13200" spc="700" dirty="0">
                <a:ln w="19027" cmpd="sng">
                  <a:noFill/>
                </a:ln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一键清理</a:t>
            </a:r>
            <a:endParaRPr lang="zh-CN" altLang="en-US" sz="1320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AE49BB-3D21-2FDE-3F2D-545DAC5709B0}"/>
              </a:ext>
            </a:extLst>
          </p:cNvPr>
          <p:cNvSpPr txBox="1"/>
          <p:nvPr/>
        </p:nvSpPr>
        <p:spPr>
          <a:xfrm>
            <a:off x="1633797" y="17261757"/>
            <a:ext cx="2526021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8800" b="1" spc="50" dirty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省时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138F4-5944-3B72-F3DF-C7CB0B3208B9}"/>
              </a:ext>
            </a:extLst>
          </p:cNvPr>
          <p:cNvSpPr txBox="1"/>
          <p:nvPr/>
        </p:nvSpPr>
        <p:spPr>
          <a:xfrm>
            <a:off x="6623689" y="17261757"/>
            <a:ext cx="2526021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8800" b="1" spc="50" dirty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省力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54D0A-3E55-1F31-D9E2-54BDE8F7AEA3}"/>
              </a:ext>
            </a:extLst>
          </p:cNvPr>
          <p:cNvSpPr txBox="1"/>
          <p:nvPr/>
        </p:nvSpPr>
        <p:spPr>
          <a:xfrm>
            <a:off x="11613581" y="17261757"/>
            <a:ext cx="2526021" cy="1446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8800" b="1" spc="50" dirty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安全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E597FE-C87F-C3B3-8CCF-5FB01439CBAC}"/>
              </a:ext>
            </a:extLst>
          </p:cNvPr>
          <p:cNvSpPr txBox="1"/>
          <p:nvPr/>
        </p:nvSpPr>
        <p:spPr>
          <a:xfrm>
            <a:off x="1486481" y="15059345"/>
            <a:ext cx="133501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这款是我历经十几款清理软件中选出</a:t>
            </a:r>
            <a:r>
              <a:rPr lang="zh-CN" altLang="en-US" sz="600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最具性价比</a:t>
            </a:r>
            <a:r>
              <a:rPr lang="zh-CN" altLang="en-US" sz="6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、适合</a:t>
            </a:r>
            <a:r>
              <a:rPr lang="zh-CN" altLang="en-US" sz="600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小白</a:t>
            </a:r>
            <a:r>
              <a:rPr lang="zh-CN" altLang="en-US" sz="6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的清理软件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E95099-326C-960C-8A3F-9C3F82A88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963" y="6497122"/>
            <a:ext cx="13531471" cy="82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2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E1FDC-4B61-474D-F517-5B1682084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<a:extLst>
              <a:ext uri="{FF2B5EF4-FFF2-40B4-BE49-F238E27FC236}">
                <a16:creationId xmlns:a16="http://schemas.microsoft.com/office/drawing/2014/main" id="{41F025B1-9563-FC38-CF2D-98A2EC03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83" y="583463"/>
            <a:ext cx="15120233" cy="19813595"/>
          </a:xfrm>
          <a:prstGeom prst="rect">
            <a:avLst/>
          </a:prstGeom>
        </p:spPr>
      </p:pic>
      <p:pic>
        <p:nvPicPr>
          <p:cNvPr id="91013" name="image 1013">
            <a:extLst>
              <a:ext uri="{FF2B5EF4-FFF2-40B4-BE49-F238E27FC236}">
                <a16:creationId xmlns:a16="http://schemas.microsoft.com/office/drawing/2014/main" id="{1809D4A6-1C44-7434-2824-EFB9578A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700" y="17720907"/>
            <a:ext cx="3678580" cy="2955549"/>
          </a:xfrm>
          <a:prstGeom prst="rect">
            <a:avLst/>
          </a:prstGeom>
        </p:spPr>
      </p:pic>
      <p:grpSp>
        <p:nvGrpSpPr>
          <p:cNvPr id="1017" name="组合 1017">
            <a:extLst>
              <a:ext uri="{FF2B5EF4-FFF2-40B4-BE49-F238E27FC236}">
                <a16:creationId xmlns:a16="http://schemas.microsoft.com/office/drawing/2014/main" id="{DF798F7F-9667-3AD4-ABFB-CC85EFC93D78}"/>
              </a:ext>
            </a:extLst>
          </p:cNvPr>
          <p:cNvGrpSpPr/>
          <p:nvPr/>
        </p:nvGrpSpPr>
        <p:grpSpPr>
          <a:xfrm>
            <a:off x="12757408" y="-80488"/>
            <a:ext cx="2980918" cy="3261174"/>
            <a:chOff x="10824834" y="7960404"/>
            <a:chExt cx="3691265" cy="3818112"/>
          </a:xfrm>
        </p:grpSpPr>
        <p:pic>
          <p:nvPicPr>
            <p:cNvPr id="91018" name="image 1018">
              <a:extLst>
                <a:ext uri="{FF2B5EF4-FFF2-40B4-BE49-F238E27FC236}">
                  <a16:creationId xmlns:a16="http://schemas.microsoft.com/office/drawing/2014/main" id="{CF7854FC-D7E3-0459-BFED-CBE692A53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824834" y="8328262"/>
              <a:ext cx="3691265" cy="3450254"/>
            </a:xfrm>
            <a:prstGeom prst="rect">
              <a:avLst/>
            </a:prstGeom>
          </p:spPr>
        </p:pic>
        <p:pic>
          <p:nvPicPr>
            <p:cNvPr id="91019" name="image 1019">
              <a:extLst>
                <a:ext uri="{FF2B5EF4-FFF2-40B4-BE49-F238E27FC236}">
                  <a16:creationId xmlns:a16="http://schemas.microsoft.com/office/drawing/2014/main" id="{503A7EA7-91C9-85CD-1708-B8B667BF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35181" y="7960404"/>
              <a:ext cx="761085" cy="887933"/>
            </a:xfrm>
            <a:prstGeom prst="rect">
              <a:avLst/>
            </a:prstGeom>
          </p:spPr>
        </p:pic>
      </p:grpSp>
      <p:pic>
        <p:nvPicPr>
          <p:cNvPr id="91020" name="image 1020">
            <a:extLst>
              <a:ext uri="{FF2B5EF4-FFF2-40B4-BE49-F238E27FC236}">
                <a16:creationId xmlns:a16="http://schemas.microsoft.com/office/drawing/2014/main" id="{28B929BD-7862-459F-08E8-CB599BFF31A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32749" y="2090975"/>
            <a:ext cx="1002096" cy="1205052"/>
          </a:xfrm>
          <a:prstGeom prst="rect">
            <a:avLst/>
          </a:prstGeom>
        </p:spPr>
      </p:pic>
      <p:pic>
        <p:nvPicPr>
          <p:cNvPr id="91021" name="image 1021">
            <a:extLst>
              <a:ext uri="{FF2B5EF4-FFF2-40B4-BE49-F238E27FC236}">
                <a16:creationId xmlns:a16="http://schemas.microsoft.com/office/drawing/2014/main" id="{3E0D79C9-40E7-8450-7B5F-65D5715A52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869654" y="17895782"/>
            <a:ext cx="1781943" cy="1966282"/>
          </a:xfrm>
          <a:prstGeom prst="rect">
            <a:avLst/>
          </a:prstGeom>
        </p:spPr>
      </p:pic>
      <p:pic>
        <p:nvPicPr>
          <p:cNvPr id="1026" name="Picture 2" descr="Vocaloid-鏡音鈴">
            <a:extLst>
              <a:ext uri="{FF2B5EF4-FFF2-40B4-BE49-F238E27FC236}">
                <a16:creationId xmlns:a16="http://schemas.microsoft.com/office/drawing/2014/main" id="{9ABBECE3-6D1F-F9E9-3AB9-2293878E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0686"/>
            <a:ext cx="6905298" cy="73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ocaloid-鏡音連">
            <a:extLst>
              <a:ext uri="{FF2B5EF4-FFF2-40B4-BE49-F238E27FC236}">
                <a16:creationId xmlns:a16="http://schemas.microsoft.com/office/drawing/2014/main" id="{466D4AB1-9B56-BEFA-CAA4-3CFD50C6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625" y="10948884"/>
            <a:ext cx="62769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云形 1">
            <a:extLst>
              <a:ext uri="{FF2B5EF4-FFF2-40B4-BE49-F238E27FC236}">
                <a16:creationId xmlns:a16="http://schemas.microsoft.com/office/drawing/2014/main" id="{0918C2FA-5B8B-2A40-90EC-D1AE5FA3E239}"/>
              </a:ext>
            </a:extLst>
          </p:cNvPr>
          <p:cNvSpPr/>
          <p:nvPr/>
        </p:nvSpPr>
        <p:spPr>
          <a:xfrm>
            <a:off x="4531862" y="3042587"/>
            <a:ext cx="9517326" cy="562004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3B513-6C6C-8FCD-6B46-56CDE271AA2E}"/>
              </a:ext>
            </a:extLst>
          </p:cNvPr>
          <p:cNvSpPr txBox="1"/>
          <p:nvPr/>
        </p:nvSpPr>
        <p:spPr>
          <a:xfrm>
            <a:off x="5958348" y="4365523"/>
            <a:ext cx="6905298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20" u="sng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嗨喽，</a:t>
            </a:r>
            <a:r>
              <a:rPr lang="en-US" altLang="zh-CN" sz="6420" u="sng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UU</a:t>
            </a:r>
            <a:r>
              <a:rPr lang="zh-CN" altLang="en-US" sz="6420" u="sng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们</a:t>
            </a:r>
          </a:p>
        </p:txBody>
      </p:sp>
    </p:spTree>
    <p:extLst>
      <p:ext uri="{BB962C8B-B14F-4D97-AF65-F5344CB8AC3E}">
        <p14:creationId xmlns:p14="http://schemas.microsoft.com/office/powerpoint/2010/main" val="232661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261</Words>
  <Application>Microsoft Office PowerPoint</Application>
  <PresentationFormat>自定义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方正兰亭粗黑简体</vt:lpstr>
      <vt:lpstr>宋体</vt:lpstr>
      <vt:lpstr>Arial</vt:lpstr>
      <vt:lpstr>楷体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15</cp:revision>
  <dcterms:created xsi:type="dcterms:W3CDTF">2025-06-04T07:10:54Z</dcterms:created>
  <dcterms:modified xsi:type="dcterms:W3CDTF">2025-08-21T20:18:28Z</dcterms:modified>
</cp:coreProperties>
</file>