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sldSz cx="15773400" cy="210312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帝国理工学院高级计算专业课程辅导案例">
            <a:extLst>
              <a:ext uri="{FF2B5EF4-FFF2-40B4-BE49-F238E27FC236}">
                <a16:creationId xmlns:a16="http://schemas.microsoft.com/office/drawing/2014/main" id="{2CD9FFF0-F220-4BC7-BC77-76065FB42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32"/>
          <a:stretch/>
        </p:blipFill>
        <p:spPr bwMode="auto">
          <a:xfrm>
            <a:off x="0" y="11625941"/>
            <a:ext cx="8294913" cy="9405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077A07-DE27-4844-8128-C13CA2D6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700497" cy="116259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81B865-07CC-4203-B66A-2F03A39466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038" r="-724"/>
          <a:stretch/>
        </p:blipFill>
        <p:spPr>
          <a:xfrm>
            <a:off x="8294914" y="0"/>
            <a:ext cx="7593571" cy="11625943"/>
          </a:xfrm>
          <a:prstGeom prst="rect">
            <a:avLst/>
          </a:prstGeom>
        </p:spPr>
      </p:pic>
      <p:pic>
        <p:nvPicPr>
          <p:cNvPr id="1028" name="Picture 4" descr="谢菲尔德大学地理学专业考试辅导案例">
            <a:extLst>
              <a:ext uri="{FF2B5EF4-FFF2-40B4-BE49-F238E27FC236}">
                <a16:creationId xmlns:a16="http://schemas.microsoft.com/office/drawing/2014/main" id="{FD011799-426D-4640-8890-CE740A881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43"/>
          <a:stretch/>
        </p:blipFill>
        <p:spPr bwMode="auto">
          <a:xfrm>
            <a:off x="8294913" y="11625941"/>
            <a:ext cx="7593572" cy="940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153ACB-8FF1-419C-A700-B27A7F55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5796441" cy="800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14E8E7-D011-4E65-B374-066B994E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1000"/>
            <a:ext cx="15773400" cy="6596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780A44-5081-49CE-99DE-243E4503D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434457"/>
            <a:ext cx="15773400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11</cp:revision>
  <dcterms:created xsi:type="dcterms:W3CDTF">2025-06-04T06:56:43Z</dcterms:created>
  <dcterms:modified xsi:type="dcterms:W3CDTF">2025-08-12T03:04:04Z</dcterms:modified>
</cp:coreProperties>
</file>