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sldSz cx="15773400" cy="210312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26" d="100"/>
          <a:sy n="26" d="100"/>
        </p:scale>
        <p:origin x="25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s4ferm4n@gmail.com</cp:lastModifiedBy>
  <cp:revision>2</cp:revision>
  <dcterms:created xsi:type="dcterms:W3CDTF">2025-06-04T06:56:43Z</dcterms:created>
  <dcterms:modified xsi:type="dcterms:W3CDTF">2025-08-10T04:37:10Z</dcterms:modified>
</cp:coreProperties>
</file>