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3AA04-A090-D90C-3EE3-0D7BED548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FFAFE3-3FFD-21B7-BDC5-0C34ABCCB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ADBAB-DFFA-3327-8487-67F2321E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FCE4-ACCA-492A-9299-1A0AF7B23894}" type="datetimeFigureOut">
              <a:rPr lang="zh-CN" altLang="en-US" smtClean="0"/>
              <a:t>2025-08-04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F58D57-8429-AC8C-CD0D-4B599C96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CB0D9-A09B-61B5-4459-960060F4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7A4E-65D0-4D3B-8904-EC0F23B47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8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5DD9A-7E3D-C878-9F0B-1AD08B93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73084C-AE49-662C-DECD-36446A048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72D0D-812C-E68F-1FD2-CEA48738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FCE4-ACCA-492A-9299-1A0AF7B23894}" type="datetimeFigureOut">
              <a:rPr lang="zh-CN" altLang="en-US" smtClean="0"/>
              <a:t>2025-08-04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7C5C9-B8B3-C58F-3E06-CCF77E61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392808-0C45-12D1-0536-481E3A59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7A4E-65D0-4D3B-8904-EC0F23B47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30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C71E3F-DA51-580A-E4CB-7B514BC15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1F2136-FA8B-7D1F-2BD1-A41C353EF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0B258-CC74-CCE8-8968-F47D819B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FCE4-ACCA-492A-9299-1A0AF7B23894}" type="datetimeFigureOut">
              <a:rPr lang="zh-CN" altLang="en-US" smtClean="0"/>
              <a:t>2025-08-04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F32EA-30CC-2D04-5376-699CF23B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A1EDE-68B5-3811-E3BE-F1B2EACC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7A4E-65D0-4D3B-8904-EC0F23B47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37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F0FE8-FD8C-99F8-A59E-F0CF1A98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0C9AE-5449-C063-C62A-F8DEA4E9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B3F0E-4C05-6A3F-FF2F-425970FD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FCE4-ACCA-492A-9299-1A0AF7B23894}" type="datetimeFigureOut">
              <a:rPr lang="zh-CN" altLang="en-US" smtClean="0"/>
              <a:t>2025-08-04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3D886-26AD-6758-F52D-73C6DBC6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22C42-ED1B-F677-B3B3-2174B49A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7A4E-65D0-4D3B-8904-EC0F23B47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80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E40DF-977A-8DD1-616A-475EABBD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B8CC41-8572-0695-BA48-BBD2FE847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81AEE-8BA2-A488-6612-A2F615D9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FCE4-ACCA-492A-9299-1A0AF7B23894}" type="datetimeFigureOut">
              <a:rPr lang="zh-CN" altLang="en-US" smtClean="0"/>
              <a:t>2025-08-04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07CD5-1302-BF0A-8FBC-ADDEA982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1AE76-8FD6-6167-36DF-D7053F76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7A4E-65D0-4D3B-8904-EC0F23B47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39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0EEDD-CBB1-AA93-42AC-82F9DDE9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4CA81-D7AE-2B4D-A655-0078A4D46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F15B03-494C-A05C-0F4F-5CEF99107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C0E811-1CD2-B830-B49E-337B5242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FCE4-ACCA-492A-9299-1A0AF7B23894}" type="datetimeFigureOut">
              <a:rPr lang="zh-CN" altLang="en-US" smtClean="0"/>
              <a:t>2025-08-04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C193D-DD87-E296-D0BA-20C1FD30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BE04B-F7FB-30DF-79DE-F8E84352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7A4E-65D0-4D3B-8904-EC0F23B47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79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7A045-17BC-0591-8BF8-54C5BD440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EE1F1-1FFC-2B0F-F986-CE2A2EEE1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B2E43D-D46B-E975-7B70-6A4A5F662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8DD7AB-9CEF-9E43-7FF3-CFA524F35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BB329A-5E69-F9A5-4A77-5E246BBDA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617457-2431-8F5A-023D-6B5E7ACC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FCE4-ACCA-492A-9299-1A0AF7B23894}" type="datetimeFigureOut">
              <a:rPr lang="zh-CN" altLang="en-US" smtClean="0"/>
              <a:t>2025-08-04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668938-9F41-768C-4436-C5EAFF62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2F0C57-C0B5-A689-6357-2EFCA509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7A4E-65D0-4D3B-8904-EC0F23B47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67963-F73B-D61B-9C21-9F412E54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27B78B-454C-9CE0-D7C8-2DEA66B2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FCE4-ACCA-492A-9299-1A0AF7B23894}" type="datetimeFigureOut">
              <a:rPr lang="zh-CN" altLang="en-US" smtClean="0"/>
              <a:t>2025-08-04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1AF536-D27E-3041-8169-1C2257B3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4CEFED-7945-2F95-B797-B815483E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7A4E-65D0-4D3B-8904-EC0F23B47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26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2D795E-B58B-779B-886C-2E6F1336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FCE4-ACCA-492A-9299-1A0AF7B23894}" type="datetimeFigureOut">
              <a:rPr lang="zh-CN" altLang="en-US" smtClean="0"/>
              <a:t>2025-08-04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14F56B-5F88-2E86-A88A-128BFE93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949B6-B043-4DC1-CD71-9F2508DE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7A4E-65D0-4D3B-8904-EC0F23B47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E4B9B-3678-057B-F068-5868C29B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46C5E-04FF-DACC-4955-F5F0BB34D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0C83B5-19C4-3CC6-8DB6-31CA9F6C7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B2CD79-BA64-A4F4-F475-DA817214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FCE4-ACCA-492A-9299-1A0AF7B23894}" type="datetimeFigureOut">
              <a:rPr lang="zh-CN" altLang="en-US" smtClean="0"/>
              <a:t>2025-08-04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97B6D8-2269-A8EC-9BE2-8D4E1F42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048055-7B11-402D-67B4-A64798B1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7A4E-65D0-4D3B-8904-EC0F23B47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98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3B0E-DA2C-7565-7A07-D90B0301F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A4E220-BAD7-AE73-471C-A4083440F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32500D-8B55-BE7C-3138-DE25E7C6F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1EB31B-9A84-914B-9ECE-FD5AC963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FCE4-ACCA-492A-9299-1A0AF7B23894}" type="datetimeFigureOut">
              <a:rPr lang="zh-CN" altLang="en-US" smtClean="0"/>
              <a:t>2025-08-04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8047CA-81C1-9B74-7D2F-0B339E02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E30267-AACF-033B-DE5F-C0DEF9DC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7A4E-65D0-4D3B-8904-EC0F23B47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1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EC9E95-9DB9-69B1-2089-747B32C3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D3A545-977A-E15B-B15C-6D3ACD85E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73A1B-C304-378F-A065-96FA7144E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0FCE4-ACCA-492A-9299-1A0AF7B23894}" type="datetimeFigureOut">
              <a:rPr lang="zh-CN" altLang="en-US" smtClean="0"/>
              <a:t>2025-08-04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A0EDC-9462-7FAF-ECED-027C8E246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B37E6-57F7-DAEB-CC8C-610EB952E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87A4E-65D0-4D3B-8904-EC0F23B475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2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096E5B0-F82F-69A7-176C-92F09BD6E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7"/>
          <a:stretch>
            <a:fillRect/>
          </a:stretch>
        </p:blipFill>
        <p:spPr>
          <a:xfrm>
            <a:off x="3465195" y="133350"/>
            <a:ext cx="5052060" cy="65722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DC78DC6-5569-AD22-24B6-E5149F061409}"/>
              </a:ext>
            </a:extLst>
          </p:cNvPr>
          <p:cNvSpPr txBox="1"/>
          <p:nvPr/>
        </p:nvSpPr>
        <p:spPr>
          <a:xfrm>
            <a:off x="4058604" y="256877"/>
            <a:ext cx="2756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B0F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ChatGPT/</a:t>
            </a:r>
            <a:r>
              <a:rPr lang="en-US" altLang="zh-CN" sz="1400" dirty="0" err="1">
                <a:solidFill>
                  <a:srgbClr val="00B0F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Deepseek</a:t>
            </a:r>
            <a:r>
              <a:rPr lang="en-US" altLang="zh-CN" sz="1400" dirty="0">
                <a:solidFill>
                  <a:srgbClr val="00B0F0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:</a:t>
            </a:r>
            <a:endParaRPr lang="zh-CN" altLang="en-US" sz="1400" dirty="0">
              <a:solidFill>
                <a:srgbClr val="00B0F0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AA1DB7-D6EA-10A1-A1E4-DCC302715AB1}"/>
              </a:ext>
            </a:extLst>
          </p:cNvPr>
          <p:cNvSpPr txBox="1"/>
          <p:nvPr/>
        </p:nvSpPr>
        <p:spPr>
          <a:xfrm>
            <a:off x="6130290" y="207049"/>
            <a:ext cx="243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终极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prompt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指导手册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5DA960-CFE6-6D1D-3993-E4C93EF50901}"/>
              </a:ext>
            </a:extLst>
          </p:cNvPr>
          <p:cNvSpPr txBox="1"/>
          <p:nvPr/>
        </p:nvSpPr>
        <p:spPr>
          <a:xfrm>
            <a:off x="5193032" y="653177"/>
            <a:ext cx="3166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一页纸版本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9E2BC2-EBC4-E0D0-B755-49378416340B}"/>
              </a:ext>
            </a:extLst>
          </p:cNvPr>
          <p:cNvSpPr/>
          <p:nvPr/>
        </p:nvSpPr>
        <p:spPr>
          <a:xfrm>
            <a:off x="4998720" y="5262979"/>
            <a:ext cx="2263140" cy="670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40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方正兰亭粗黑简体</vt:lpstr>
      <vt:lpstr>华文新魏</vt:lpstr>
      <vt:lpstr>楷体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s4ferm4n@gmail.com</dc:creator>
  <cp:lastModifiedBy>s4ferm4n@gmail.com</cp:lastModifiedBy>
  <cp:revision>3</cp:revision>
  <dcterms:created xsi:type="dcterms:W3CDTF">2025-08-03T19:27:33Z</dcterms:created>
  <dcterms:modified xsi:type="dcterms:W3CDTF">2025-08-03T19:33:40Z</dcterms:modified>
</cp:coreProperties>
</file>