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4459A-1272-4C0E-A143-807C82AE8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76BDFA-9B11-4BA4-A1CD-1FA6BFE99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2061B-1BE8-4844-AE3C-A4945161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5632-C05F-4C16-90D8-D21B1E71E899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7CA8C-30D7-4DC2-B5BD-1CE03368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89928-A5CF-4919-AB78-3A4AED3C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11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71E4A-DA63-4285-B901-5FE9E29D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E00CAC-0312-4A36-A2E7-FA28EAADE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3A328-4B4F-4741-88D2-1A91463C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5632-C05F-4C16-90D8-D21B1E71E899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58B7A8-2AC2-491D-8D8A-43367B3B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E30AB-968B-48B7-8566-B6F01C2E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19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036517-3B15-438C-8929-6A2B8EF93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51695D-C536-4857-9274-DBD6A1B85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E48D3D-F481-4EA8-8700-68CB4EF9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5632-C05F-4C16-90D8-D21B1E71E899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8E16F-9706-4A0E-ACA6-77116256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AE8E0E-4E22-4440-BF0A-F6F12895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50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52D95-1CA0-4614-8193-AF5B7719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E2A87-695D-4AC6-932C-3547F6410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485EC-08DF-4D58-90BE-814C55BC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5632-C05F-4C16-90D8-D21B1E71E899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47728-C381-4C7A-AE4B-60CA203A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43BCD-C1AB-4A10-B0C2-6887D415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3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93ACC-B165-4267-A079-C19526726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D9255-5508-414C-9A41-42A404F9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DF3C6-1CCE-488E-81BA-9C50336B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5632-C05F-4C16-90D8-D21B1E71E899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ACDFD-2777-43EE-939B-2DE4EFBE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1AE23-02FA-449A-BECB-8517DA27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85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2DADD-142A-484F-8429-D3429CD8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6C2A3-8E82-4128-8302-E5AE96976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5C75AA-523C-4259-89E3-B26C45A62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5565F3-B854-4BE1-BA00-EA96BD12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5632-C05F-4C16-90D8-D21B1E71E899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11AC0C-5470-4A8C-A9AC-C55D8D10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80EA4C-42A6-46C6-A486-B1A60D32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72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D5A3D-8C18-4DD8-BB2C-125A9337D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4DAEFA-F898-419A-93B5-846354387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D2CDBE-E3A4-4DA4-AB86-4803FF1D2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0F5149-D7DD-4A35-B701-0C6F4DCA5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079E2E-6FFF-4D69-B912-A5501C5A8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8880F2-2ACC-477E-BE2E-C0B9259E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5632-C05F-4C16-90D8-D21B1E71E899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860FFD-03B2-4368-8294-5D793E54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95224E-F649-4143-BB23-BE48A2F7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45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2F2EE-67BE-487D-ACEF-03D6C54C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9FBA21-768A-4E1F-9D3C-4F70033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5632-C05F-4C16-90D8-D21B1E71E899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4054A5-81F8-4291-9BBD-37D1C851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EDEF47-E414-46DD-B7B5-F7392F03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1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CF0D4E-E21D-4552-A022-8838729E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5632-C05F-4C16-90D8-D21B1E71E899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7A15B-50FA-4A3F-8B52-D761013F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D31373-F754-4CD0-B19B-2D7C6A5E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30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62DC2-39CA-4EA1-B458-3CFDA29E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741274-5A80-4D21-AAAB-C9D8D3DC0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821F7F-94F2-4B9D-8B74-1135E4523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18FC8-DAA3-43A4-94A0-FE1C4018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5632-C05F-4C16-90D8-D21B1E71E899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9D05A7-8927-45D5-A03C-80A2F14E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DEA48-42A3-48F8-9AE4-C5F16D30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1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CD23D-A782-43C3-A316-556AB633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D55BD8-807C-43DD-8AC9-F17032F34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516A61-FEB8-4434-949F-F6738D732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ACC660-294A-47E2-862A-DAB6B7D3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5632-C05F-4C16-90D8-D21B1E71E899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BA4B9A-661E-470B-AAF1-84E343DC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A96645-B837-483C-B2C8-9FB9092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5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000F19-2AD5-487F-9C4F-0D675A36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A105D0-2F62-45F5-9427-3AE1AB9A6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EF950-36BD-450B-A74E-F719CA69A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F5632-C05F-4C16-90D8-D21B1E71E899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FBA31-4C30-4419-8692-50E9530CE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65578-913F-4360-B59D-CAF6252BD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8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7014CC8C-8684-4929-A8FE-4CAC29851FB5}"/>
              </a:ext>
            </a:extLst>
          </p:cNvPr>
          <p:cNvSpPr txBox="1"/>
          <p:nvPr/>
        </p:nvSpPr>
        <p:spPr>
          <a:xfrm>
            <a:off x="2463950" y="1123313"/>
            <a:ext cx="5858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>
                <a:ln w="952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1613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最靠谱计算机辅导老师在这里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49B293-1CC2-4F7F-84E4-B101CBB2BA72}"/>
              </a:ext>
            </a:extLst>
          </p:cNvPr>
          <p:cNvSpPr txBox="1"/>
          <p:nvPr/>
        </p:nvSpPr>
        <p:spPr>
          <a:xfrm>
            <a:off x="2605418" y="3004708"/>
            <a:ext cx="257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非中介！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2E8CEC6-608D-403A-BDAB-F8DAA8126E8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88179" y="2784168"/>
            <a:ext cx="1289111" cy="949506"/>
          </a:xfrm>
          <a:prstGeom prst="rect">
            <a:avLst/>
          </a:prstGeom>
        </p:spPr>
      </p:pic>
      <p:pic>
        <p:nvPicPr>
          <p:cNvPr id="1028" name="Picture 4" descr="PS波浪线怎么画】PS波浪线怎么画？_- 虎课网">
            <a:extLst>
              <a:ext uri="{FF2B5EF4-FFF2-40B4-BE49-F238E27FC236}">
                <a16:creationId xmlns:a16="http://schemas.microsoft.com/office/drawing/2014/main" id="{7A0391F2-542A-455D-98BE-C8D978576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618" y="1808403"/>
            <a:ext cx="4769818" cy="51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6FF22C1-4320-4C63-8307-07DCB17E794F}"/>
              </a:ext>
            </a:extLst>
          </p:cNvPr>
          <p:cNvSpPr txBox="1"/>
          <p:nvPr/>
        </p:nvSpPr>
        <p:spPr>
          <a:xfrm>
            <a:off x="4315349" y="2833484"/>
            <a:ext cx="257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不外包！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F5CD3ED-0BF2-4531-AB95-A90425FF4220}"/>
              </a:ext>
            </a:extLst>
          </p:cNvPr>
          <p:cNvSpPr txBox="1"/>
          <p:nvPr/>
        </p:nvSpPr>
        <p:spPr>
          <a:xfrm>
            <a:off x="3886582" y="3562729"/>
            <a:ext cx="257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纯原创！</a:t>
            </a:r>
          </a:p>
        </p:txBody>
      </p:sp>
    </p:spTree>
    <p:extLst>
      <p:ext uri="{BB962C8B-B14F-4D97-AF65-F5344CB8AC3E}">
        <p14:creationId xmlns:p14="http://schemas.microsoft.com/office/powerpoint/2010/main" val="78824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华文新魏</vt:lpstr>
      <vt:lpstr>楷体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Saferman</dc:creator>
  <cp:lastModifiedBy>Saferman</cp:lastModifiedBy>
  <cp:revision>6</cp:revision>
  <dcterms:created xsi:type="dcterms:W3CDTF">2025-02-08T09:03:54Z</dcterms:created>
  <dcterms:modified xsi:type="dcterms:W3CDTF">2025-07-16T08:44:54Z</dcterms:modified>
</cp:coreProperties>
</file>