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ED536-93C2-482D-AF3C-F9EA0B139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8CABF-4596-4794-9C8C-92808FF76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B2590-BC82-457A-9560-FA94A767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D35DC-E9D8-4860-8AFA-C301D17C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5EE6-D40B-4536-894A-867F0063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5655-9E7B-434B-B116-25C2A520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E561E-A4CA-4C78-B42C-A0501B467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8374F-C4D6-494C-BDDA-332E1584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377F6-B21A-446A-822C-F959E59B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873F7-AB95-4AB4-B34B-51456660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EB0A2-2911-43BA-8097-A8B9E2245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346C90-F85F-41F8-AE44-646E1DD2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8CBA0-A445-401C-AE49-7CF04AEE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FA58D-A461-4838-BBB2-40A719F6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7EB19-5256-4816-A50D-7F3C363A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5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893D-1540-4E39-A4AB-57DF5D23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46ED8-8372-450A-88E9-C1C84588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254BB-9EA2-4ADF-93B9-74C2292C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2F195-E983-4050-AE08-2179039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5B83A-56F9-43BF-9ACD-B52F7959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8D68-87BA-4C4F-8F46-5C6A261D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96E70-CBC2-4CEE-AAA7-48483CC8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304F0-04A3-4EDA-90D4-77B14644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72120-4236-46EF-815D-237F45F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8BDB7-7A97-45CD-A87D-2D648155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E3EA0-38AF-464A-A90C-B51FD50A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78E57-14FB-496E-91DF-BE570618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8B36F-9973-46B4-9D44-AFBD1EA9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F3F02-8EFE-4E24-8A6A-6C8303A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1A019E-B2D2-428B-9DD0-28A820FB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513A9-B1AA-458B-9981-88CBBB3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5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4A5E-2135-45C3-BF12-1B28C6E3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BB956-9F17-40E2-B684-69018260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02EE2-5CFB-4FD6-9442-03FDC8D9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0E414-9578-4A44-B735-C4A40DD95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DD912-9B18-4C21-8A9A-3782370F5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6AE0F7-D988-4C34-B807-A40D8591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12E3AE-A042-4C9A-8D35-8C45C223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254BF-8878-4945-BAF4-3911C318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6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9A39-D6E5-4961-8E55-770983BB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9A9D5B-C5CF-493D-BF87-FFB76C85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A8182D-CB6A-41CD-802C-E505E117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050051-F8B9-4DB7-9910-D68042E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67592-BA9D-4ECB-8B60-3424AEA7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246C3-0B82-4C92-A156-52A68A89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1DACE-E682-4992-8087-CC55EC33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E32F-353E-470B-BC0C-5F0F590E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58C77-638F-4C0B-B2DB-4E053451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F7F1DB-46CC-4D4E-973A-AE4BE0A60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63A51-9D57-4F4A-B731-18AA2F71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4B600-50BB-4DE5-B7E9-165D82FD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77F46-E386-4B89-A04C-0393F374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054C-9327-4DBC-AB9E-45269DD3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AC2CC-B212-4C3A-9765-BADF90083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29CEF-24F1-434E-B565-416F9D1E8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1016B-2B33-47C4-8FEC-6A38DA95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9BD79-ECA2-4777-AE37-6A0AA168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F1C7B-8672-4279-B34F-ED3942AF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427F5-CC77-4A2B-A995-E29919CE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3E2B5-0BC0-4394-A2B6-6C669AC5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5B306-359C-487C-9E5E-D4701ED5B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FAF1-DF75-4237-A747-1413BA987C3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E66A4-F429-46D9-9D62-0C33B78F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48134-5CA1-454A-80B5-F576350C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C44C2-7729-41D9-9C5B-1F5ACA56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2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DF754B-A86D-4C7D-B2C2-A54C0836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60259"/>
              </p:ext>
            </p:extLst>
          </p:nvPr>
        </p:nvGraphicFramePr>
        <p:xfrm>
          <a:off x="665018" y="1264611"/>
          <a:ext cx="9956800" cy="47575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9527">
                  <a:extLst>
                    <a:ext uri="{9D8B030D-6E8A-4147-A177-3AD203B41FA5}">
                      <a16:colId xmlns:a16="http://schemas.microsoft.com/office/drawing/2014/main" val="2128959004"/>
                    </a:ext>
                  </a:extLst>
                </a:gridCol>
                <a:gridCol w="6927273">
                  <a:extLst>
                    <a:ext uri="{9D8B030D-6E8A-4147-A177-3AD203B41FA5}">
                      <a16:colId xmlns:a16="http://schemas.microsoft.com/office/drawing/2014/main" val="500355454"/>
                    </a:ext>
                  </a:extLst>
                </a:gridCol>
              </a:tblGrid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研究方向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可以辅导的细分领域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53186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人工智能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AI</a:t>
                      </a:r>
                      <a:r>
                        <a:rPr lang="zh-CN" altLang="en-US"/>
                        <a:t>大模型、机器学习、深度学习、强化学习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353879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计算机网络和操作系统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计算机网络</a:t>
                      </a:r>
                      <a:r>
                        <a:rPr lang="en-US" altLang="zh-CN"/>
                        <a:t>408</a:t>
                      </a:r>
                      <a:r>
                        <a:rPr lang="zh-CN" altLang="en-US"/>
                        <a:t>考研知识、</a:t>
                      </a:r>
                      <a:r>
                        <a:rPr lang="en-US" altLang="zh-CN"/>
                        <a:t>TCP/IP</a:t>
                      </a:r>
                      <a:r>
                        <a:rPr lang="zh-CN" altLang="en-US"/>
                        <a:t>五层网络协议、</a:t>
                      </a:r>
                      <a:r>
                        <a:rPr lang="en-US" altLang="zh-CN"/>
                        <a:t>Linux/Windows</a:t>
                      </a:r>
                      <a:r>
                        <a:rPr lang="zh-CN" altLang="en-US"/>
                        <a:t>系统内核、驱动级开发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13533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开发项目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前后端开发、小程序开发、</a:t>
                      </a:r>
                      <a:r>
                        <a:rPr lang="en-US" altLang="zh-CN"/>
                        <a:t>Chrome</a:t>
                      </a:r>
                      <a:r>
                        <a:rPr lang="zh-CN" altLang="en-US"/>
                        <a:t>插件开发、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开发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53569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网络安全技术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云原生安全、虚拟化服务安移动安全、</a:t>
                      </a: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安全、二进制安全、逆向和破解、风控分析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514667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数学物理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电子电路、信号与系统、概率论、微积分、线性代数、数学分析、随机过程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83200"/>
                  </a:ext>
                </a:extLst>
              </a:tr>
              <a:tr h="6796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开源硬件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树莓派、</a:t>
                      </a:r>
                      <a:r>
                        <a:rPr lang="en-US" altLang="zh-CN"/>
                        <a:t>UNO</a:t>
                      </a:r>
                      <a:r>
                        <a:rPr lang="zh-CN" altLang="en-US"/>
                        <a:t>、嵌入式设备（使用</a:t>
                      </a:r>
                      <a:r>
                        <a:rPr lang="en-US" altLang="zh-CN"/>
                        <a:t>C/C++</a:t>
                      </a:r>
                      <a:r>
                        <a:rPr lang="zh-CN" altLang="en-US"/>
                        <a:t>语言或者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43082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9340939-B43D-4986-8DB4-EA219F476243}"/>
              </a:ext>
            </a:extLst>
          </p:cNvPr>
          <p:cNvSpPr txBox="1"/>
          <p:nvPr/>
        </p:nvSpPr>
        <p:spPr>
          <a:xfrm>
            <a:off x="2299854" y="591127"/>
            <a:ext cx="658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提供全网最高质量的知识辅导</a:t>
            </a:r>
          </a:p>
        </p:txBody>
      </p:sp>
    </p:spTree>
    <p:extLst>
      <p:ext uri="{BB962C8B-B14F-4D97-AF65-F5344CB8AC3E}">
        <p14:creationId xmlns:p14="http://schemas.microsoft.com/office/powerpoint/2010/main" val="171134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4</cp:revision>
  <dcterms:created xsi:type="dcterms:W3CDTF">2024-07-19T00:19:18Z</dcterms:created>
  <dcterms:modified xsi:type="dcterms:W3CDTF">2024-07-19T00:30:49Z</dcterms:modified>
</cp:coreProperties>
</file>