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4459A-1272-4C0E-A143-807C82AE8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76BDFA-9B11-4BA4-A1CD-1FA6BFE99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2061B-1BE8-4844-AE3C-A4945161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7CA8C-30D7-4DC2-B5BD-1CE03368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89928-A5CF-4919-AB78-3A4AED3C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11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71E4A-DA63-4285-B901-5FE9E29D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E00CAC-0312-4A36-A2E7-FA28EAADE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3A328-4B4F-4741-88D2-1A91463C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8B7A8-2AC2-491D-8D8A-43367B3B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E30AB-968B-48B7-8566-B6F01C2E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19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036517-3B15-438C-8929-6A2B8EF93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51695D-C536-4857-9274-DBD6A1B85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E48D3D-F481-4EA8-8700-68CB4EF9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8E16F-9706-4A0E-ACA6-77116256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E8E0E-4E22-4440-BF0A-F6F12895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50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52D95-1CA0-4614-8193-AF5B7719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E2A87-695D-4AC6-932C-3547F6410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485EC-08DF-4D58-90BE-814C55BC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47728-C381-4C7A-AE4B-60CA203A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43BCD-C1AB-4A10-B0C2-6887D415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3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93ACC-B165-4267-A079-C19526726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D9255-5508-414C-9A41-42A404F9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DF3C6-1CCE-488E-81BA-9C50336B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ACDFD-2777-43EE-939B-2DE4EFBE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1AE23-02FA-449A-BECB-8517DA27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85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2DADD-142A-484F-8429-D3429CD8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6C2A3-8E82-4128-8302-E5AE96976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5C75AA-523C-4259-89E3-B26C45A62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5565F3-B854-4BE1-BA00-EA96BD12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11AC0C-5470-4A8C-A9AC-C55D8D10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80EA4C-42A6-46C6-A486-B1A60D32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72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D5A3D-8C18-4DD8-BB2C-125A9337D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4DAEFA-F898-419A-93B5-846354387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D2CDBE-E3A4-4DA4-AB86-4803FF1D2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0F5149-D7DD-4A35-B701-0C6F4DCA5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079E2E-6FFF-4D69-B912-A5501C5A8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8880F2-2ACC-477E-BE2E-C0B9259E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860FFD-03B2-4368-8294-5D793E54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95224E-F649-4143-BB23-BE48A2F7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45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2F2EE-67BE-487D-ACEF-03D6C54C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9FBA21-768A-4E1F-9D3C-4F70033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4054A5-81F8-4291-9BBD-37D1C851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EDEF47-E414-46DD-B7B5-F7392F03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1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CF0D4E-E21D-4552-A022-8838729E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7A15B-50FA-4A3F-8B52-D761013F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D31373-F754-4CD0-B19B-2D7C6A5E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30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62DC2-39CA-4EA1-B458-3CFDA29E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41274-5A80-4D21-AAAB-C9D8D3DC0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821F7F-94F2-4B9D-8B74-1135E4523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18FC8-DAA3-43A4-94A0-FE1C4018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9D05A7-8927-45D5-A03C-80A2F14E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DEA48-42A3-48F8-9AE4-C5F16D30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1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CD23D-A782-43C3-A316-556AB633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D55BD8-807C-43DD-8AC9-F17032F34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516A61-FEB8-4434-949F-F6738D732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ACC660-294A-47E2-862A-DAB6B7D3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BA4B9A-661E-470B-AAF1-84E343DC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A96645-B837-483C-B2C8-9FB9092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000F19-2AD5-487F-9C4F-0D675A36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A105D0-2F62-45F5-9427-3AE1AB9A6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EF950-36BD-450B-A74E-F719CA69A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F5632-C05F-4C16-90D8-D21B1E71E899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FBA31-4C30-4419-8692-50E9530CE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65578-913F-4360-B59D-CAF6252BD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海報背景圖案素材| PNG和向量圖| 透明背景圖片| 免費下载- Pngtree">
            <a:extLst>
              <a:ext uri="{FF2B5EF4-FFF2-40B4-BE49-F238E27FC236}">
                <a16:creationId xmlns:a16="http://schemas.microsoft.com/office/drawing/2014/main" id="{B3F524F7-4F9A-9902-41A4-683B96E32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9" t="1" b="36007"/>
          <a:stretch/>
        </p:blipFill>
        <p:spPr bwMode="auto">
          <a:xfrm>
            <a:off x="2367000" y="601163"/>
            <a:ext cx="4814849" cy="489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014CC8C-8684-4929-A8FE-4CAC29851FB5}"/>
              </a:ext>
            </a:extLst>
          </p:cNvPr>
          <p:cNvSpPr txBox="1"/>
          <p:nvPr/>
        </p:nvSpPr>
        <p:spPr>
          <a:xfrm>
            <a:off x="2463951" y="924368"/>
            <a:ext cx="41380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会计、经济和</a:t>
            </a:r>
            <a:endParaRPr lang="en-US" altLang="zh-CN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金融专业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49B293-1CC2-4F7F-84E4-B101CBB2BA72}"/>
              </a:ext>
            </a:extLst>
          </p:cNvPr>
          <p:cNvSpPr txBox="1"/>
          <p:nvPr/>
        </p:nvSpPr>
        <p:spPr>
          <a:xfrm>
            <a:off x="4887884" y="1647643"/>
            <a:ext cx="257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最需要的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162AAFE-08FC-4924-95FA-F099E53BF6EF}"/>
              </a:ext>
            </a:extLst>
          </p:cNvPr>
          <p:cNvSpPr txBox="1"/>
          <p:nvPr/>
        </p:nvSpPr>
        <p:spPr>
          <a:xfrm>
            <a:off x="2570347" y="2441145"/>
            <a:ext cx="3956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最靠谱、非中介的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计算机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代写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辅导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就在这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6C8698-C15E-4438-BB95-7666783F7151}"/>
              </a:ext>
            </a:extLst>
          </p:cNvPr>
          <p:cNvSpPr txBox="1"/>
          <p:nvPr/>
        </p:nvSpPr>
        <p:spPr>
          <a:xfrm>
            <a:off x="2645138" y="3278650"/>
            <a:ext cx="42307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清华本硕，海归博士，高校在职老师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九年计算行业经验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sz="2000" b="1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真实好评如潮（见后面）</a:t>
            </a:r>
            <a:endParaRPr lang="en-US" altLang="zh-CN" sz="2000" b="1" dirty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免费答疑解惑，非常靠谱、耐心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你最棒的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DDL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焦虑分摊者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2E8CEC6-608D-403A-BDAB-F8DAA8126E8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8094" y="2337362"/>
            <a:ext cx="1289111" cy="949506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B6207F2-9BB2-4FCC-BC34-8F8BF435104E}"/>
              </a:ext>
            </a:extLst>
          </p:cNvPr>
          <p:cNvSpPr/>
          <p:nvPr/>
        </p:nvSpPr>
        <p:spPr>
          <a:xfrm>
            <a:off x="2645139" y="3209924"/>
            <a:ext cx="4138044" cy="170889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微笑表情包插画笑容开心贴纸素材和图片IDxu453Q_Fotor懒设计">
            <a:extLst>
              <a:ext uri="{FF2B5EF4-FFF2-40B4-BE49-F238E27FC236}">
                <a16:creationId xmlns:a16="http://schemas.microsoft.com/office/drawing/2014/main" id="{81F4AC5B-9219-48D0-904C-B2B885FBB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952" y="4513640"/>
            <a:ext cx="349048" cy="31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971699-6525-23C9-C114-A03AC6B0B9B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V="1">
            <a:off x="3221899" y="2990531"/>
            <a:ext cx="629123" cy="1955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7D566A-E9CB-C1EA-97D0-7819865AF7F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V="1">
            <a:off x="3773292" y="2980032"/>
            <a:ext cx="629123" cy="195529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A1242164-56E0-661C-0EAC-D5F5D8023AC5}"/>
              </a:ext>
            </a:extLst>
          </p:cNvPr>
          <p:cNvSpPr/>
          <p:nvPr/>
        </p:nvSpPr>
        <p:spPr>
          <a:xfrm>
            <a:off x="2443611" y="967598"/>
            <a:ext cx="1458715" cy="6358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172AD89-24A2-04F1-081A-D2C39AB7EB51}"/>
              </a:ext>
            </a:extLst>
          </p:cNvPr>
          <p:cNvSpPr/>
          <p:nvPr/>
        </p:nvSpPr>
        <p:spPr>
          <a:xfrm>
            <a:off x="2443611" y="1742376"/>
            <a:ext cx="1309668" cy="5664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D58FC39-FE54-7703-81E6-383FF92D3226}"/>
              </a:ext>
            </a:extLst>
          </p:cNvPr>
          <p:cNvSpPr/>
          <p:nvPr/>
        </p:nvSpPr>
        <p:spPr>
          <a:xfrm>
            <a:off x="4031175" y="971053"/>
            <a:ext cx="1458715" cy="6358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19D8E08-FBC2-4DAB-70A7-0B0CBCF38F59}"/>
              </a:ext>
            </a:extLst>
          </p:cNvPr>
          <p:cNvSpPr/>
          <p:nvPr/>
        </p:nvSpPr>
        <p:spPr>
          <a:xfrm>
            <a:off x="2367001" y="4977929"/>
            <a:ext cx="50417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编程</a:t>
            </a:r>
            <a:r>
              <a:rPr lang="en-US" altLang="zh-CN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/</a:t>
            </a:r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算法</a:t>
            </a:r>
            <a:r>
              <a:rPr lang="en-US" altLang="zh-CN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/Excel/</a:t>
            </a:r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数学都能干！</a:t>
            </a:r>
          </a:p>
        </p:txBody>
      </p:sp>
      <p:pic>
        <p:nvPicPr>
          <p:cNvPr id="20" name="Picture 2" descr="海報背景圖案素材| PNG和向量圖| 透明背景圖片| 免費下载- Pngtree">
            <a:extLst>
              <a:ext uri="{FF2B5EF4-FFF2-40B4-BE49-F238E27FC236}">
                <a16:creationId xmlns:a16="http://schemas.microsoft.com/office/drawing/2014/main" id="{618FE189-090B-CAFF-C7CB-33F19AFBB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138" y="1973300"/>
            <a:ext cx="1941219" cy="262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24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79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华文新魏</vt:lpstr>
      <vt:lpstr>楷体</vt:lpstr>
      <vt:lpstr>宋体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Saferman</dc:creator>
  <cp:lastModifiedBy>s4ferm4n@gmail.com</cp:lastModifiedBy>
  <cp:revision>10</cp:revision>
  <dcterms:created xsi:type="dcterms:W3CDTF">2025-02-08T09:03:54Z</dcterms:created>
  <dcterms:modified xsi:type="dcterms:W3CDTF">2025-02-09T01:48:03Z</dcterms:modified>
</cp:coreProperties>
</file>