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00E221-DD84-2BBE-6DE2-F93127AA7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E4D3590-9A8D-92BA-4F1A-70A4BA0A9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52BF5D-7AF9-6F6E-511B-2138FBAE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0E114F-2EBB-A860-7C55-AB6CE22E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A1308F-3350-0BF6-8EAA-4B55B08B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18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CC33B6-1492-EF25-852B-268CF5198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0346537-1BEC-A7DE-2BE3-A6882B62F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92A60E-DAF4-216B-F450-DB8BA642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B79652-7B35-95A5-3A7F-18B5AF420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B31A21-6F5D-2D07-EB88-2E76C35D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023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8F6A046-C3E9-F78E-3AB6-BA07957C9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2A3293A-85D1-5395-45F1-64810A6949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EBB929-DDEF-39AA-6E13-2FD7DFAD5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06FB42-40C7-814B-6C5F-E433A83C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3C7102-9267-34C0-ACF3-50AEB87DE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5062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C9C7B-E253-632A-2F85-F6B09C1B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8372A-A3BD-E5AB-1F79-0BC3F6D28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1BF600-54B6-01CA-3742-7FBEFB83B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A9A91-4DCA-E9F3-8109-1EBBB4E21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0A2F52-D3FC-48BB-669D-DB22BE73B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63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5FB36C-8759-ACC2-9EBA-D19D85DE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DC87D4-9734-B40E-2A04-48F698C71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8020F0-E144-E2D9-D8BE-12D05431C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274DD-1A97-BE68-5B03-0E7F5F9A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B8DD3C-B859-7243-98F1-E04F13F5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29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E55A-CEC8-6339-AC10-AB0F183D6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FEF59-2553-C363-961C-F45FAA36E7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E22A0B-24E6-A307-D257-17F4BDAD8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681391-FA4D-32CF-573B-2733BAE73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3F1271-23BE-9630-89E3-78B2768E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1A6651-441F-03E2-32F6-A9AC0042B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17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E7FE97-ABD9-9665-5B5A-0338F1BBD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0B35D5-7B3A-7B63-DAC5-243B89D88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A9F7488-5B43-7672-AC49-694425635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662D0B1-450B-CC11-D02C-386AC679CD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D99D1F7-15D7-81B8-0B53-CAF633CC6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4A97BA-42C8-7B34-A904-A4FEC7D3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3A71FA1-A137-2658-4B87-5FB516ABD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4763D2B-D357-47C2-D1C5-FB599DEF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40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8305D-6256-8C4C-B431-F4121F660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D0EF8B-A729-66DD-2D56-E3529EE5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9B1084C-C8C4-1F7D-F076-0B0020919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DD7915-391F-4468-1855-6AC31B62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055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49B6B5-2A60-9F96-E816-F1881404C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BA0745-508B-5CB5-3A58-2B9B90C16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0BB3709-6C5B-C0DC-F2EA-DD95C0AA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618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4973D-A69E-0834-F4A9-87AD18B4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4F3FBD-66F4-7380-2ABC-8BA7BC156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A43C63-891E-1070-0990-1C6A286F0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680CBB-4981-1B79-3803-B594233EE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7A6EBA-F51E-A3BB-3F5B-B1F97D735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9C74C5-C8E6-A539-1D47-B0466D79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532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221EA8-A956-A9C0-C4A5-154E5A9D8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A4989B5-039F-4BA6-0D20-F9AA70AE7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EC5913-6922-34F0-2320-672D96006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09DAAC-253B-CFFE-2BD1-8A2456588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282702-E9C1-B34A-1353-3964627A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6C81B-ACCE-A2EB-CFEA-8BA88002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9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C97E8EB-CE07-D556-135B-A9DC7647A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1346AB-8808-1EC3-5E2F-99C0E02A3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7FCA64-ED34-F2B9-B13C-237C0D1099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9E31C8-AC81-4B15-A1F5-C46B1897FEDF}" type="datetimeFigureOut">
              <a:rPr lang="zh-CN" altLang="en-US" smtClean="0"/>
              <a:t>2025-02-09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F5E3F2-72B7-C7BE-BB49-F314F3A1C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3CDE2-7AF8-B90A-88CF-91AD37892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2953D-8C5F-4C6F-9E6A-B8B9E42C91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58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8794AEB7-6C4F-6E7F-FD08-3CFEEA388A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1922" y="947737"/>
            <a:ext cx="2485563" cy="54264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E160ED1-23DD-73E5-EB0B-5E836F9EB7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292" y="947737"/>
            <a:ext cx="2485563" cy="542644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D76DCEF-5B4F-5415-EFAB-D7BEE5DBC7A0}"/>
              </a:ext>
            </a:extLst>
          </p:cNvPr>
          <p:cNvSpPr/>
          <p:nvPr/>
        </p:nvSpPr>
        <p:spPr>
          <a:xfrm>
            <a:off x="3338292" y="2876550"/>
            <a:ext cx="671733" cy="238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B7115A2-2436-EB0F-ACE6-B9FDEC6D44A1}"/>
              </a:ext>
            </a:extLst>
          </p:cNvPr>
          <p:cNvSpPr/>
          <p:nvPr/>
        </p:nvSpPr>
        <p:spPr>
          <a:xfrm rot="1304262">
            <a:off x="3826096" y="1608864"/>
            <a:ext cx="464944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辅导的学生</a:t>
            </a:r>
            <a:endParaRPr lang="en-US" altLang="zh-CN" sz="5400" b="1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ctr"/>
            <a:r>
              <a:rPr lang="zh-CN" altLang="en-US" sz="5400" b="1" dirty="0">
                <a:ln w="10160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顺利通过！！！</a:t>
            </a:r>
            <a:endParaRPr lang="en-US" altLang="zh-CN" sz="5400" b="1" dirty="0">
              <a:ln w="10160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A7614CB-A8EB-65EA-C406-52A88DE99CF7}"/>
              </a:ext>
            </a:extLst>
          </p:cNvPr>
          <p:cNvSpPr txBox="1"/>
          <p:nvPr/>
        </p:nvSpPr>
        <p:spPr>
          <a:xfrm>
            <a:off x="3514729" y="5666113"/>
            <a:ext cx="722947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000" dirty="0"/>
              <a:t>🎉🎊🎉🎊🎉🎊</a:t>
            </a:r>
          </a:p>
          <a:p>
            <a:endParaRPr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59327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s4ferm4n@gmail.com</dc:creator>
  <cp:lastModifiedBy>s4ferm4n@gmail.com</cp:lastModifiedBy>
  <cp:revision>2</cp:revision>
  <dcterms:created xsi:type="dcterms:W3CDTF">2025-02-09T02:00:56Z</dcterms:created>
  <dcterms:modified xsi:type="dcterms:W3CDTF">2025-02-09T02:04:05Z</dcterms:modified>
</cp:coreProperties>
</file>