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DCC4-28D6-4D79-B6D1-D32A81BEB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8B3CF4-CB2A-4355-8FEB-C2A15D18A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2BFD1-5939-4338-8B48-75D6471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C7DC2-D383-47B6-87DB-76972215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18514-CEEA-4F89-A393-D942C677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537C1-168B-4F3D-ACDD-C3D1EA9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60EF8-342E-4A01-BB79-795A099E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BC546-DEBA-42F5-93E2-32E6D3ED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E422B-959F-4578-9A37-2FA51A92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DEB5A-70BD-49E4-B42E-F3F6A4CC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8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AB2F9-F438-4B77-8EC8-338F0A284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704AF-024A-452C-BDC0-72C788D1C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021E0-5E65-453C-80AA-3AC4F884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6218E-9CF8-4C4F-8540-8FBC75F3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FE7B1-E8AD-40CD-9B1D-F52206ED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006D-99A2-4D3B-95EE-0E287BB6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E4D67-CEEF-48EB-BAEF-A99F6550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07965-A23D-4850-BA83-D1705D19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2BEEF-B087-4480-8795-651C1608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2398C-6F7D-434A-BD27-DD25001E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2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90A95-ED9D-45F4-A786-F2ED380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3DE56-F0CC-4DC5-9B59-188434E0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79FCE-E45B-4EE3-A167-3573CE99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2860B-8F65-4B61-BCDD-BE6D419D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ADCE2-0FE4-4947-AFEA-F0BE65E6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02E2-645A-4DB6-AD01-6F50304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73669-711F-48BF-AB33-D16D23EB8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22524-0B6D-4556-82B9-1832E2B3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6232C-ECFF-4E63-BA83-63E3BD1A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4BA46-F603-46F8-9DEB-A5C8ED9C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89EBF-54A0-4ED6-A93D-85F97035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4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A8D21-EEEB-40BB-91F0-FEF57123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5E115-0553-4D56-AE42-D745197D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7E025-E863-4846-AB24-6423E0FB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7BF76-1021-4E6E-BCCD-F2B68D22F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AF5C88-B5B1-4FC9-9F95-12F05AB98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8AF47-48A1-4A7D-A8FD-45BE6493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08891-0F49-4C04-BF63-FD342425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DC29DC-8AAF-4B98-B97B-58171A8F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8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0795-B239-4DF7-A4BF-1B9054F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EEC6E1-4213-42CE-835A-AF71CE07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B77F6-1089-4CB1-9578-B0E0CC8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8F87A-0FB5-4842-949D-4DDB6D09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92065-1B8A-463F-91DF-34049B94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BDB8A9-336E-4D00-B219-06C01745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967EB-A79A-4169-B267-1BEF5062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6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174CE-0536-4B79-B898-564E8CAF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F404C-B365-4DDE-AEB5-7C8BC326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04A02-5DB3-4C71-BB0E-F670C8F5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7D7EB-5AFE-4DD6-8474-062ED454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839C3-DDFB-4BA7-B838-6675881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E32EC-ADCD-4F1C-BB49-FA2805F3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11C7-748A-4570-9CFF-AF429351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3B9679-EA3C-43E1-B94A-D4357EBA2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47336-3B0C-4AFA-AD61-839864B56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F85DC-FD0A-4FC6-B20F-CDE017D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5186D-CEC0-49C1-96F2-D4347DE7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905AE-9EC0-4F7B-A7C1-456162A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2B7624-4068-440F-A58F-612AEE8E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114F1-4CE2-4C55-A441-DCC2973E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86D0-230B-400D-9BBB-A6C7F71B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C429-26FC-4A04-BD14-97653768D79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C996E-9571-4636-B0A6-EE491307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14DD3-3345-4300-A79F-E6889771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B709-A5DF-499D-A464-62DEDF4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5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F7C211-6600-49BA-85D3-AD16D71A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90" y="1609048"/>
            <a:ext cx="9722630" cy="47753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DC108E-1E4B-4E35-BCB7-0E3B4D62A712}"/>
              </a:ext>
            </a:extLst>
          </p:cNvPr>
          <p:cNvSpPr txBox="1"/>
          <p:nvPr/>
        </p:nvSpPr>
        <p:spPr>
          <a:xfrm>
            <a:off x="1300832" y="408719"/>
            <a:ext cx="942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超强效率提升工具！</a:t>
            </a:r>
            <a:endParaRPr lang="en-US" altLang="zh-CN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浏览器</a:t>
            </a:r>
            <a:r>
              <a:rPr lang="en-US" altLang="zh-CN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 agent</a:t>
            </a:r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插件，一切操作都可以自动化</a:t>
            </a:r>
            <a:endParaRPr lang="en-US" altLang="zh-CN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6E6484C-0D8F-4F16-8621-A0B4D3882F87}"/>
              </a:ext>
            </a:extLst>
          </p:cNvPr>
          <p:cNvSpPr/>
          <p:nvPr/>
        </p:nvSpPr>
        <p:spPr>
          <a:xfrm rot="2559301">
            <a:off x="3497151" y="3598336"/>
            <a:ext cx="948369" cy="1148811"/>
          </a:xfrm>
          <a:prstGeom prst="downArrow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067B4E-D4A1-497D-8E0D-A5E2A7A7CE92}"/>
              </a:ext>
            </a:extLst>
          </p:cNvPr>
          <p:cNvSpPr txBox="1"/>
          <p:nvPr/>
        </p:nvSpPr>
        <p:spPr>
          <a:xfrm>
            <a:off x="6684781" y="3926037"/>
            <a:ext cx="3001818" cy="193899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只需要写</a:t>
            </a:r>
            <a:r>
              <a:rPr lang="en-US" altLang="zh-CN" sz="4000" b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Prompt</a:t>
            </a:r>
            <a:r>
              <a:rPr lang="zh-CN" altLang="en-US" sz="4000" b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就可以实现代码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CCAD9F-E572-47A5-A463-6C687A784A35}"/>
              </a:ext>
            </a:extLst>
          </p:cNvPr>
          <p:cNvSpPr txBox="1"/>
          <p:nvPr/>
        </p:nvSpPr>
        <p:spPr>
          <a:xfrm>
            <a:off x="3831713" y="2371765"/>
            <a:ext cx="3001818" cy="1323439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自动识别各种网页组件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BECDA5C-02AF-4634-8911-FFF0EC6CDF75}"/>
              </a:ext>
            </a:extLst>
          </p:cNvPr>
          <p:cNvSpPr/>
          <p:nvPr/>
        </p:nvSpPr>
        <p:spPr>
          <a:xfrm rot="12791388">
            <a:off x="7589382" y="3259400"/>
            <a:ext cx="948369" cy="672319"/>
          </a:xfrm>
          <a:prstGeom prst="downArrow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8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6</cp:revision>
  <dcterms:created xsi:type="dcterms:W3CDTF">2025-03-11T03:28:50Z</dcterms:created>
  <dcterms:modified xsi:type="dcterms:W3CDTF">2025-03-11T03:38:33Z</dcterms:modified>
</cp:coreProperties>
</file>