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996F25-2B97-ED84-A58E-D694F0C05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033534-6D74-C092-3BF6-BFDEA5922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31C146-843E-1594-337D-6903420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0D5D4-8262-16FC-31B1-95CB26199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426991-90EA-1378-FE42-65B16371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6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99CD2-8B0D-5762-D9AD-EAAAF6FB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1B18A7-EC95-FBFF-F0DD-5B56E8FA39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447182-54EE-D7FB-474C-E5A13F12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8DE0E-DD11-ED73-3C87-F0BBA2E7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37CF3A-724C-3E2C-88E5-963AEA82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675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3CEFAB-9BDB-2CEC-1217-BE99E6F80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1BA2F3-429C-145F-B08C-797680299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A68FB-7C23-0629-256E-DE0955E3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37CB90-D224-F2EA-82E1-9A81010B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7D6CF-6636-57F4-F1DE-0A305767E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45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37F3E-0794-FE2A-5B81-B08A79A0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641BF3-E8C7-63A9-86FB-640ADC7E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E7AB9-2DA2-C250-1E37-AE19AB9B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8EEAC-EB9D-589A-BCED-5EE73817A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BED141-3439-6A15-D4AA-89D147CB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3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ED8FE-925F-8F86-2AB6-4208CF43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7301DF1-A3FE-FF20-D877-AECD651E6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D5F30-13F6-5606-7F2A-26D27B79C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A97F79-697F-9470-296B-D2A701FF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024AA-733B-943B-FC22-50AD501D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5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75B63E-3D15-4B2E-93DA-F005E0D62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15E637-6805-07DA-B4D5-F850CAB0C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D6A5F08-43FE-37C1-A7D0-31CA9449A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E8E2EF-DDD6-3681-4CA6-9DD5209B1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2DAFC4-3482-426A-CAC3-3EBFC265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58FC0-3484-7E6B-E8F5-2DF0DF0B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491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74502-F363-0E5B-3CB6-CC2A4A8AE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6A901-B462-7C13-FD62-B623BC623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45A7F-78F4-C146-287D-18A176D57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16F1F8-3588-1265-748C-DBE4BDD09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B20CE6-9F6E-8211-D390-98D9D4FDC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7FA2DA-17E5-28F6-595F-76EC4004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06FDA-FC40-11FA-9C6E-EA150AA7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245FEB1-5861-B8EC-FED2-54AC6AF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72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437DEE-41FD-7A6B-75CB-9E666F55E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61A549-5C93-DB49-367F-8B53FBA71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97C600-C627-5AA4-B7B3-A759088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A145CF-94A2-D794-3DC7-4A8F6932D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85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C19143-6A37-FD9E-FC14-EDD63402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41A191A-4985-4110-9E09-89DFE66F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59014-BC34-A7E1-060A-0F85577DB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1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5808-A6FC-8ACF-AE59-49B70957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1EBC9B-9878-5D84-EF48-5340C40CF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89540E-49D7-689E-6999-900384862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51D55-F8E0-6332-B329-3396B785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B4E64-1D27-D8AE-3708-84BBA10E1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56044E-1E3A-233E-AC04-3E0FE36A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1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24119-F70B-DE3F-25D6-2CE5B5D38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07647B9-18A0-EC02-6A8F-96D351969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DEF7AC-7F3E-5A76-66B3-FE38EFF8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F33EC0-BD65-0A57-D81E-C00B75D1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19686D-F5E1-A783-4E92-BBB58230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8B459F-8681-847F-C125-6767DC2F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6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93F681-FE37-B625-A117-5A21729E8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4A09D0-EE50-5FC0-ECC4-CBE9BE9B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2E749-3EBE-37F8-BBB1-5D48B5E65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FF785-FED8-437D-8253-9AB3AD428809}" type="datetimeFigureOut">
              <a:rPr lang="zh-CN" altLang="en-US" smtClean="0"/>
              <a:t>2025-06-12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FB8B23-B926-2C24-E663-98EB749A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976404-936A-F243-B207-140911149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97980-CCBC-4952-AFEE-EF9903407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85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F8F9F9-7AA4-B311-CF64-835B19EA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32" y="441721"/>
            <a:ext cx="4900085" cy="551735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51DA757-10B0-57D3-B4F3-23A565CDDE3F}"/>
              </a:ext>
            </a:extLst>
          </p:cNvPr>
          <p:cNvSpPr/>
          <p:nvPr/>
        </p:nvSpPr>
        <p:spPr>
          <a:xfrm>
            <a:off x="1162050" y="4600575"/>
            <a:ext cx="33909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0CB162-239B-15CC-8F07-856D296450E5}"/>
              </a:ext>
            </a:extLst>
          </p:cNvPr>
          <p:cNvSpPr/>
          <p:nvPr/>
        </p:nvSpPr>
        <p:spPr>
          <a:xfrm rot="913406">
            <a:off x="798640" y="3523066"/>
            <a:ext cx="42978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读完这本书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你对算法的理解</a:t>
            </a:r>
            <a:endParaRPr lang="en-US" altLang="zh-CN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  <a:p>
            <a:pPr algn="ctr"/>
            <a:r>
              <a:rPr lang="zh-CN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会提高</a:t>
            </a:r>
            <a:r>
              <a:rPr lang="en-US" altLang="zh-CN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1000000%</a:t>
            </a:r>
            <a:endParaRPr lang="zh-CN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80E866-91AA-16B1-7F1B-CA6E1E7EE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1721"/>
            <a:ext cx="4785775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07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E5AE-D500-E488-63D8-FDC3E3D8C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E831A01-F66A-F7FD-C7F4-72B574F71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050" y="693183"/>
            <a:ext cx="4961050" cy="5471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9F7F7CB-1048-C707-FCFE-104856DC9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442" y="563632"/>
            <a:ext cx="4671465" cy="56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44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2</cp:revision>
  <dcterms:created xsi:type="dcterms:W3CDTF">2025-06-12T01:35:19Z</dcterms:created>
  <dcterms:modified xsi:type="dcterms:W3CDTF">2025-06-12T01:44:47Z</dcterms:modified>
</cp:coreProperties>
</file>