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ED5"/>
    <a:srgbClr val="E96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1551C-ECE8-4CC5-B3D9-D9036E9FA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5FF440-D16C-4F75-9EEA-FAC4E0EBF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85D4A-B13F-4C45-AFEC-C2654654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A3A7-A50D-46EA-A51C-7288C138A33D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FC42F7-032B-46F4-80DF-1E210DBF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4564C-A718-41F7-80D4-99D0032D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9B5-C274-4CF2-9341-140540B17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64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E93B2-9741-409F-8751-5DEF1E82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0AD0F3-5FD5-4FAF-9A5C-0B9FF2940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053F8-F645-4BA9-918C-D5940B47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A3A7-A50D-46EA-A51C-7288C138A33D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C4F875-0E14-4DE2-8B73-9B77AA9F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FE93D3-BBA5-4BCF-9E7E-3AE8C6BC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9B5-C274-4CF2-9341-140540B17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06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311B99-EFED-4479-ACFC-0DF54B516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218B8F-39DF-4067-A127-23CF20EB0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2D230-EF4E-4C6D-B81D-FAD776F3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A3A7-A50D-46EA-A51C-7288C138A33D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143E20-7248-4944-83A3-11F79A7C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4B62C-0A28-4CC2-8C5C-83675799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9B5-C274-4CF2-9341-140540B17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65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08935-1F59-497A-8A67-23D7F0370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F0A8D5-5010-4A1C-95CF-C80F5CAFA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683B55-DB16-4783-AB99-8D81C70C8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A3A7-A50D-46EA-A51C-7288C138A33D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3E8FD-6DAB-412B-B678-81106F94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E6187E-B9EE-49B1-A736-8B9DDE4B2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9B5-C274-4CF2-9341-140540B17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8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92A11-4D68-418F-B75B-FF68DEDF3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C32A9E-87BA-4BE7-9C70-DCFF9EE11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973490-F29D-4F5C-8077-8E562227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A3A7-A50D-46EA-A51C-7288C138A33D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7E4BC-9506-443F-928F-73182A3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C4EDFC-5C4C-4FA7-81F9-043D8FBF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9B5-C274-4CF2-9341-140540B17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10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81600-B8EE-436F-9995-2A5BD92B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AE47D-C7F4-4D4C-AD92-69A6B8511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7B39C8-BE44-4B34-BAC4-FC40E9855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A60731-785D-4A74-8EBB-5EE50855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A3A7-A50D-46EA-A51C-7288C138A33D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FF153A-A1B9-4258-86F3-E81D73634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1F11C3-46E7-436C-9FA9-6A49B6E0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9B5-C274-4CF2-9341-140540B17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69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B49BD-8810-4589-920D-5A751A6E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206B59-65F0-4A8D-B7FA-95352D270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2D12EF-D03A-48DD-A5A4-2808115AE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6F6DD3-D94F-4C74-A629-F669344B0E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07A359-5D9E-40DA-A2B5-92ACC8FA2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5F8E20-3E61-4209-9E45-67C2DFAB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A3A7-A50D-46EA-A51C-7288C138A33D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9D46691-4998-4585-84A1-3C608D3E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34B543-2ABF-41B2-9036-3DBCB871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9B5-C274-4CF2-9341-140540B17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09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231ED-48A9-4D46-B887-4F99DB63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49619F-62FE-4192-AABB-5447B968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A3A7-A50D-46EA-A51C-7288C138A33D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8FFDE9-FEBF-43FE-8052-C333636C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07F0EA-8F70-4956-A931-2E738651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9B5-C274-4CF2-9341-140540B17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923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ADA827-B0D2-4437-B121-838385A51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A3A7-A50D-46EA-A51C-7288C138A33D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A893AF4-9948-40D6-AB38-1A79BBF2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4384CE-D81F-4007-9C98-40523F09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9B5-C274-4CF2-9341-140540B17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619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FE3820-3AF7-456E-9402-81A60A528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30C4F-EFED-496C-931D-EC42B39E6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292904-75DC-425A-98D6-942FEECCE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65EC3D-BA1B-4680-9BC3-FE4AF5C0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A3A7-A50D-46EA-A51C-7288C138A33D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B196A3-70DC-4DA3-A661-C2518757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DF8167-6309-4D39-AAD7-E02D4DDF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9B5-C274-4CF2-9341-140540B17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8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6F9F3C-F0A7-477C-A390-F43400BF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68E361-7C66-44D3-A51B-C3E57630F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EE468-597C-4D21-A415-25B520E23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F232B8-D40F-4C20-96DE-62DC1F5E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6A3A7-A50D-46EA-A51C-7288C138A33D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8A787F-8F51-4E6F-9553-D8CD1836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31A106-3FDF-4EA9-8901-5D861C50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E9B5-C274-4CF2-9341-140540B17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28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5BAAE5-F241-4560-B68A-99F9E994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DAC3B3-B73A-418E-A9BA-124D9BED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30EFF0-96E9-4B94-85D5-0A2543DED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6A3A7-A50D-46EA-A51C-7288C138A33D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C7E49B-18EE-44B8-905F-1C6D7D697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26E98-C667-4D32-9014-3A1CD5894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BE9B5-C274-4CF2-9341-140540B17C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19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2972B4D-784E-4346-98DF-7FF5E9184798}"/>
              </a:ext>
            </a:extLst>
          </p:cNvPr>
          <p:cNvSpPr/>
          <p:nvPr/>
        </p:nvSpPr>
        <p:spPr>
          <a:xfrm>
            <a:off x="1819893" y="666338"/>
            <a:ext cx="3878943" cy="5176982"/>
          </a:xfrm>
          <a:prstGeom prst="rect">
            <a:avLst/>
          </a:prstGeom>
          <a:gradFill>
            <a:gsLst>
              <a:gs pos="0">
                <a:srgbClr val="F28ED5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16230A-759C-4067-9321-45DC48BD1012}"/>
              </a:ext>
            </a:extLst>
          </p:cNvPr>
          <p:cNvSpPr/>
          <p:nvPr/>
        </p:nvSpPr>
        <p:spPr>
          <a:xfrm>
            <a:off x="2080655" y="875970"/>
            <a:ext cx="3350327" cy="47577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快收藏！你爱的小哪吒高清头像">
            <a:extLst>
              <a:ext uri="{FF2B5EF4-FFF2-40B4-BE49-F238E27FC236}">
                <a16:creationId xmlns:a16="http://schemas.microsoft.com/office/drawing/2014/main" id="{E0BD48D6-5F70-48B6-9A0F-6F3FB575C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87" y="2905988"/>
            <a:ext cx="1123114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2D16769-69A0-49F1-91F1-400E8A5E02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209965" y="709879"/>
            <a:ext cx="2641969" cy="264196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2B2B519-6931-45BD-8E26-54F7BD171CBB}"/>
              </a:ext>
            </a:extLst>
          </p:cNvPr>
          <p:cNvSpPr txBox="1"/>
          <p:nvPr/>
        </p:nvSpPr>
        <p:spPr>
          <a:xfrm>
            <a:off x="2408047" y="1314521"/>
            <a:ext cx="2096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从来编程都看淡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专和 </a:t>
            </a:r>
            <a:r>
              <a:rPr lang="en-US" altLang="zh-CN" b="1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C++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对着干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我命由我不由天</a:t>
            </a:r>
            <a:endParaRPr lang="en-US" altLang="zh-CN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小爷偏要用</a:t>
            </a:r>
            <a:r>
              <a:rPr lang="en-US" altLang="zh-CN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endParaRPr lang="zh-CN" altLang="en-US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393F665-EC09-456E-907A-A1F3B96A0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397" y="3149062"/>
            <a:ext cx="2233289" cy="163930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2F350F6-588A-40A5-8E17-00E00E75E7A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255" y="4497710"/>
            <a:ext cx="1133584" cy="108555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D1CD3054-6FC6-4A61-90E6-3B68CF40A2EE}"/>
              </a:ext>
            </a:extLst>
          </p:cNvPr>
          <p:cNvSpPr txBox="1"/>
          <p:nvPr/>
        </p:nvSpPr>
        <p:spPr>
          <a:xfrm>
            <a:off x="2447985" y="3591866"/>
            <a:ext cx="18598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好诗！好诗！</a:t>
            </a:r>
            <a:endParaRPr lang="en-US" altLang="zh-CN" sz="1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的精神值得你们每一个人学习</a:t>
            </a:r>
          </a:p>
        </p:txBody>
      </p:sp>
      <p:pic>
        <p:nvPicPr>
          <p:cNvPr id="1042" name="Picture 18" descr="手指向右指图标图片免费下载_手指向右指图标素材_手指向右指图标海报-新图网">
            <a:extLst>
              <a:ext uri="{FF2B5EF4-FFF2-40B4-BE49-F238E27FC236}">
                <a16:creationId xmlns:a16="http://schemas.microsoft.com/office/drawing/2014/main" id="{0C22FCB7-89AF-4B43-889E-3B53C2BCC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476" y="4721162"/>
            <a:ext cx="779428" cy="77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E62DF8A-B122-437E-A0DB-F6195851ECB4}"/>
              </a:ext>
            </a:extLst>
          </p:cNvPr>
          <p:cNvSpPr txBox="1"/>
          <p:nvPr/>
        </p:nvSpPr>
        <p:spPr>
          <a:xfrm>
            <a:off x="3488267" y="4854259"/>
            <a:ext cx="1347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为什么选择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</a:rPr>
              <a:t>Python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DC1A4FA-2DF8-4997-A52A-E20CBABEE4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565" y="646911"/>
            <a:ext cx="3697180" cy="5229161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02A6913-E466-41EC-A33C-65472161451B}"/>
              </a:ext>
            </a:extLst>
          </p:cNvPr>
          <p:cNvSpPr txBox="1"/>
          <p:nvPr/>
        </p:nvSpPr>
        <p:spPr>
          <a:xfrm>
            <a:off x="7203263" y="875970"/>
            <a:ext cx="241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为什么选择</a:t>
            </a:r>
            <a:r>
              <a:rPr lang="en-US" altLang="zh-CN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DB88F33-9531-4E27-B4BD-6E5DA325B22E}"/>
              </a:ext>
            </a:extLst>
          </p:cNvPr>
          <p:cNvSpPr txBox="1"/>
          <p:nvPr/>
        </p:nvSpPr>
        <p:spPr>
          <a:xfrm>
            <a:off x="7203263" y="2551019"/>
            <a:ext cx="241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学</a:t>
            </a:r>
            <a:r>
              <a:rPr lang="en-US" altLang="zh-CN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的好处？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D13B49C-558E-4509-8955-ED40765FD318}"/>
              </a:ext>
            </a:extLst>
          </p:cNvPr>
          <p:cNvSpPr txBox="1"/>
          <p:nvPr/>
        </p:nvSpPr>
        <p:spPr>
          <a:xfrm>
            <a:off x="7332500" y="4128378"/>
            <a:ext cx="2411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怎么开始学</a:t>
            </a:r>
            <a:r>
              <a:rPr lang="en-US" altLang="zh-CN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spc="5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4FB8D7-0251-4B61-AC5B-D5441922DBB3}"/>
              </a:ext>
            </a:extLst>
          </p:cNvPr>
          <p:cNvSpPr txBox="1"/>
          <p:nvPr/>
        </p:nvSpPr>
        <p:spPr>
          <a:xfrm>
            <a:off x="6807200" y="1411737"/>
            <a:ext cx="29368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语法简洁明了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学习门槛低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最热门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6435232-EE71-4FC4-87B4-B2EE036B9863}"/>
              </a:ext>
            </a:extLst>
          </p:cNvPr>
          <p:cNvSpPr txBox="1"/>
          <p:nvPr/>
        </p:nvSpPr>
        <p:spPr>
          <a:xfrm>
            <a:off x="6756483" y="3003052"/>
            <a:ext cx="17456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AI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模型几乎都是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实现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学业</a:t>
            </a: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工作效率神器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FB6DF1E-07BF-4D7E-8F32-E28BF90F7214}"/>
              </a:ext>
            </a:extLst>
          </p:cNvPr>
          <p:cNvSpPr txBox="1"/>
          <p:nvPr/>
        </p:nvSpPr>
        <p:spPr>
          <a:xfrm>
            <a:off x="6807200" y="4666629"/>
            <a:ext cx="29368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跟随我：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知识入门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实践项目</a:t>
            </a:r>
            <a:endParaRPr lang="en-US" altLang="zh-CN" sz="16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答疑解惑</a:t>
            </a:r>
          </a:p>
        </p:txBody>
      </p:sp>
    </p:spTree>
    <p:extLst>
      <p:ext uri="{BB962C8B-B14F-4D97-AF65-F5344CB8AC3E}">
        <p14:creationId xmlns:p14="http://schemas.microsoft.com/office/powerpoint/2010/main" val="352564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81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楷体</vt:lpstr>
      <vt:lpstr>宋体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Saferman</dc:creator>
  <cp:lastModifiedBy>Saferman</cp:lastModifiedBy>
  <cp:revision>26</cp:revision>
  <dcterms:created xsi:type="dcterms:W3CDTF">2025-02-20T03:21:55Z</dcterms:created>
  <dcterms:modified xsi:type="dcterms:W3CDTF">2025-03-03T02:35:17Z</dcterms:modified>
</cp:coreProperties>
</file>