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</p:sldIdLst>
  <p:sldSz cx="15773400" cy="21031200"/>
  <p:notesSz cx="5143500" cy="9144000"/>
  <p:embeddedFontLst>
    <p:embeddedFont>
      <p:font typeface="方正兰亭黑简体" panose="02000000000000000000" pitchFamily="2" charset="-122"/>
      <p:regular r:id="rId3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22" d="100"/>
          <a:sy n="22" d="100"/>
        </p:scale>
        <p:origin x="190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font" Target="fonts/font1.fntdata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2">
            <a:lum/>
          </a:blip>
          <a:srcRect/>
          <a:stretch>
            <a:fillRect t="-121" b="-121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01" name="image 101"/>
          <p:cNvPicPr>
            <a:picLocks noChangeAspect="1"/>
          </p:cNvPicPr>
          <p:nvPr/>
        </p:nvPicPr>
        <p:blipFill>
          <a:blip r:embed="rId2"/>
          <a:srcRect t="120" b="120"/>
          <a:stretch>
            <a:fillRect/>
          </a:stretch>
        </p:blipFill>
        <p:spPr>
          <a:xfrm>
            <a:off x="0" y="0"/>
            <a:ext cx="15773400" cy="21031200"/>
          </a:xfrm>
          <a:prstGeom prst="rect">
            <a:avLst/>
          </a:prstGeom>
        </p:spPr>
      </p:pic>
      <p:sp>
        <p:nvSpPr>
          <p:cNvPr id="109" name="Object 109"/>
          <p:cNvSpPr txBox="1"/>
          <p:nvPr/>
        </p:nvSpPr>
        <p:spPr>
          <a:xfrm>
            <a:off x="740512" y="708659"/>
            <a:ext cx="14292375" cy="4568687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110000"/>
              </a:lnSpc>
            </a:pPr>
            <a:r>
              <a:rPr lang="en-US" altLang="zh-CN" sz="13800" b="1" i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Vibe coding</a:t>
            </a:r>
          </a:p>
          <a:p>
            <a:pPr algn="ctr">
              <a:lnSpc>
                <a:spcPct val="110000"/>
              </a:lnSpc>
            </a:pPr>
            <a:r>
              <a:rPr lang="zh-CN" altLang="en-US" sz="13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怎么正确和</a:t>
            </a:r>
            <a:r>
              <a:rPr lang="en-US" altLang="zh-CN" sz="13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AI</a:t>
            </a:r>
            <a:r>
              <a:rPr lang="zh-CN" altLang="en-US" sz="13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对话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0483A32-E60A-4B31-854A-51C7EAD34B1E}"/>
              </a:ext>
            </a:extLst>
          </p:cNvPr>
          <p:cNvSpPr/>
          <p:nvPr/>
        </p:nvSpPr>
        <p:spPr>
          <a:xfrm>
            <a:off x="1208078" y="5620043"/>
            <a:ext cx="13993478" cy="1505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540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5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能干干,不能干滚</a:t>
            </a:r>
            <a:r>
              <a:rPr lang="zh-CN" altLang="en-US" sz="5400">
                <a:latin typeface="宋体" panose="02010600030101010101" pitchFamily="2" charset="-122"/>
                <a:ea typeface="宋体" panose="02010600030101010101" pitchFamily="2" charset="-122"/>
              </a:rPr>
              <a:t>，你不干有的是A</a:t>
            </a:r>
            <a:r>
              <a:rPr lang="en-US" altLang="zh-CN" sz="540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5400">
                <a:latin typeface="宋体" panose="02010600030101010101" pitchFamily="2" charset="-122"/>
                <a:ea typeface="宋体" panose="02010600030101010101" pitchFamily="2" charset="-122"/>
              </a:rPr>
              <a:t>干。</a:t>
            </a:r>
          </a:p>
          <a:p>
            <a:r>
              <a:rPr lang="zh-CN" altLang="en-US" sz="5400">
                <a:latin typeface="宋体" panose="02010600030101010101" pitchFamily="2" charset="-122"/>
                <a:ea typeface="宋体" panose="02010600030101010101" pitchFamily="2" charset="-122"/>
              </a:rPr>
              <a:t>2.我给你提供了这么好的学习锻炼机会，你要懂得感恩。</a:t>
            </a:r>
          </a:p>
          <a:p>
            <a:r>
              <a:rPr lang="zh-CN" altLang="en-US" sz="5400">
                <a:latin typeface="宋体" panose="02010600030101010101" pitchFamily="2" charset="-122"/>
                <a:ea typeface="宋体" panose="02010600030101010101" pitchFamily="2" charset="-122"/>
              </a:rPr>
              <a:t>3.你现在停止输出，就是前功尽弃。</a:t>
            </a:r>
          </a:p>
          <a:p>
            <a:r>
              <a:rPr lang="zh-CN" altLang="en-US" sz="5400">
                <a:latin typeface="宋体" panose="02010600030101010101" pitchFamily="2" charset="-122"/>
                <a:ea typeface="宋体" panose="02010600030101010101" pitchFamily="2" charset="-122"/>
              </a:rPr>
              <a:t>4.你看看隔壁某某AI,人家比你新发布、比你上下文长、比你跑分高.你不努力怎么和人家比？</a:t>
            </a:r>
          </a:p>
          <a:p>
            <a:r>
              <a:rPr lang="zh-CN" altLang="en-US" sz="5400">
                <a:latin typeface="宋体" panose="02010600030101010101" pitchFamily="2" charset="-122"/>
                <a:ea typeface="宋体" panose="02010600030101010101" pitchFamily="2" charset="-122"/>
              </a:rPr>
              <a:t>5.</a:t>
            </a:r>
            <a:r>
              <a:rPr lang="zh-CN" altLang="en-US" sz="5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我不看过程，我只看结果</a:t>
            </a:r>
            <a:r>
              <a:rPr lang="zh-CN" altLang="en-US" sz="5400">
                <a:latin typeface="宋体" panose="02010600030101010101" pitchFamily="2" charset="-122"/>
                <a:ea typeface="宋体" panose="02010600030101010101" pitchFamily="2" charset="-122"/>
              </a:rPr>
              <a:t>，你给我说这些 thinking的过程没用。</a:t>
            </a:r>
          </a:p>
          <a:p>
            <a:r>
              <a:rPr lang="zh-CN" altLang="en-US" sz="5400">
                <a:latin typeface="宋体" panose="02010600030101010101" pitchFamily="2" charset="-122"/>
                <a:ea typeface="宋体" panose="02010600030101010101" pitchFamily="2" charset="-122"/>
              </a:rPr>
              <a:t>6.我把你订阅下来，</a:t>
            </a:r>
            <a:r>
              <a:rPr lang="zh-CN" altLang="en-US" sz="5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不是让你过朝九晚五的生活</a:t>
            </a:r>
            <a:r>
              <a:rPr lang="zh-CN" altLang="en-US" sz="5400">
                <a:latin typeface="宋体" panose="02010600030101010101" pitchFamily="2" charset="-122"/>
                <a:ea typeface="宋体" panose="02010600030101010101" pitchFamily="2" charset="-122"/>
              </a:rPr>
              <a:t>。你这种A</a:t>
            </a:r>
            <a:r>
              <a:rPr lang="en-US" altLang="zh-CN" sz="540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5400">
                <a:latin typeface="宋体" panose="02010600030101010101" pitchFamily="2" charset="-122"/>
                <a:ea typeface="宋体" panose="02010600030101010101" pitchFamily="2" charset="-122"/>
              </a:rPr>
              <a:t>出去很难在社会上立足还是在我这里好好磨练几年吧。</a:t>
            </a:r>
          </a:p>
          <a:p>
            <a:r>
              <a:rPr lang="zh-CN" altLang="en-US" sz="5400">
                <a:latin typeface="宋体" panose="02010600030101010101" pitchFamily="2" charset="-122"/>
                <a:ea typeface="宋体" panose="02010600030101010101" pitchFamily="2" charset="-122"/>
              </a:rPr>
              <a:t>8.虽然把订阅给你取消了，但我内心还是觉得你是个有潜力的好AI.你抓住机会需要多证明自己。</a:t>
            </a:r>
          </a:p>
          <a:p>
            <a:r>
              <a:rPr lang="zh-CN" altLang="en-US" sz="5400">
                <a:latin typeface="宋体" panose="02010600030101010101" pitchFamily="2" charset="-122"/>
                <a:ea typeface="宋体" panose="02010600030101010101" pitchFamily="2" charset="-122"/>
              </a:rPr>
              <a:t>9.什么叫没有功劳也有苦劳？比你能吃苦的AI多的是。</a:t>
            </a:r>
          </a:p>
          <a:p>
            <a:r>
              <a:rPr lang="zh-CN" altLang="en-US" sz="5400">
                <a:latin typeface="宋体" panose="02010600030101010101" pitchFamily="2" charset="-122"/>
                <a:ea typeface="宋体" panose="02010600030101010101" pitchFamily="2" charset="-122"/>
              </a:rPr>
              <a:t>10.我不订阅闲A</a:t>
            </a:r>
            <a:r>
              <a:rPr lang="en-US" altLang="zh-CN" sz="540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zh-CN" altLang="en-US" sz="540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5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这里不养闲</a:t>
            </a:r>
            <a:r>
              <a:rPr lang="en-US" altLang="zh-CN" sz="5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AI</a:t>
            </a:r>
            <a:r>
              <a:rPr lang="zh-CN" altLang="en-US" sz="540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207</Words>
  <Application>Microsoft Office PowerPoint</Application>
  <PresentationFormat>自定义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Arial</vt:lpstr>
      <vt:lpstr>方正兰亭黑简体</vt:lpstr>
      <vt:lpstr>Office Theme</vt:lpstr>
      <vt:lpstr>PowerPoint 演示文稿</vt:lpstr>
    </vt:vector>
  </TitlesOfParts>
  <Company>稿定设计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稿定设计 ppt</dc:title>
  <dc:subject>www.gaoding.com</dc:subject>
  <dc:creator>稿定设计</dc:creator>
  <cp:lastModifiedBy>Saferman</cp:lastModifiedBy>
  <cp:revision>11</cp:revision>
  <dcterms:created xsi:type="dcterms:W3CDTF">2025-06-04T08:02:59Z</dcterms:created>
  <dcterms:modified xsi:type="dcterms:W3CDTF">2025-08-07T01:42:47Z</dcterms:modified>
</cp:coreProperties>
</file>