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-784" y="-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B4459A-1272-4C0E-A143-807C82AE8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376BDFA-9B11-4BA4-A1CD-1FA6BFE99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2061B-1BE8-4844-AE3C-A4945161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57CA8C-30D7-4DC2-B5BD-1CE03368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89928-A5CF-4919-AB78-3A4AED3C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9111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C71E4A-DA63-4285-B901-5FE9E29DA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9E00CAC-0312-4A36-A2E7-FA28EAADE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B3A328-4B4F-4741-88D2-1A91463C2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58B7A8-2AC2-491D-8D8A-43367B3B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DE30AB-968B-48B7-8566-B6F01C2E4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196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D036517-3B15-438C-8929-6A2B8EF93B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651695D-C536-4857-9274-DBD6A1B85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E48D3D-F481-4EA8-8700-68CB4EF9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478E16F-9706-4A0E-ACA6-771162562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AE8E0E-4E22-4440-BF0A-F6F12895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01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F52D95-1CA0-4614-8193-AF5B77194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4E2A87-695D-4AC6-932C-3547F6410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E485EC-08DF-4D58-90BE-814C55BC8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947728-C381-4C7A-AE4B-60CA203A4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243BCD-C1AB-4A10-B0C2-6887D4151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993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293ACC-B165-4267-A079-C19526726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47D9255-5508-414C-9A41-42A404F9F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8DF3C6-1CCE-488E-81BA-9C50336BF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AACDFD-2777-43EE-939B-2DE4EFBEF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71AE23-02FA-449A-BECB-8517DA27C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6858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12DADD-142A-484F-8429-D3429CD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6C2A3-8E82-4128-8302-E5AE969767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5C75AA-523C-4259-89E3-B26C45A624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5565F3-B854-4BE1-BA00-EA96BD125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11AC0C-5470-4A8C-A9AC-C55D8D108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80EA4C-42A6-46C6-A486-B1A60D32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72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0D5A3D-8C18-4DD8-BB2C-125A9337D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54DAEFA-F898-419A-93B5-8463543870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D2CDBE-E3A4-4DA4-AB86-4803FF1D25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0F5149-D7DD-4A35-B701-0C6F4DCA55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3079E2E-6FFF-4D69-B912-A5501C5A8F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8880F2-2ACC-477E-BE2E-C0B9259E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860FFD-03B2-4368-8294-5D793E54B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495224E-F649-4143-BB23-BE48A2F7B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3454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92F2EE-67BE-487D-ACEF-03D6C54C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79FBA21-768A-4E1F-9D3C-4F70033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54054A5-81F8-4291-9BBD-37D1C851C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EDEF47-E414-46DD-B7B5-F7392F03F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17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4CF0D4E-E21D-4552-A022-8838729E6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7A15B-50FA-4A3F-8B52-D761013F7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CD31373-F754-4CD0-B19B-2D7C6A5E0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530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62DC2-39CA-4EA1-B458-3CFDA29E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741274-5A80-4D21-AAAB-C9D8D3DC06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1821F7F-94F2-4B9D-8B74-1135E4523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B418FC8-DAA3-43A4-94A0-FE1C4018D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9D05A7-8927-45D5-A03C-80A2F14EF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9DEA48-42A3-48F8-9AE4-C5F16D308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9146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CD23D-A782-43C3-A316-556AB6335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D55BD8-807C-43DD-8AC9-F17032F348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516A61-FEB8-4434-949F-F6738D732B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4ACC660-294A-47E2-862A-DAB6B7D34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BA4B9A-661E-470B-AAF1-84E343DC3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0A96645-B837-483C-B2C8-9FB90924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54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5000F19-2AD5-487F-9C4F-0D675A368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EA105D0-2F62-45F5-9427-3AE1AB9A6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1EF950-36BD-450B-A74E-F719CA69A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7F5632-C05F-4C16-90D8-D21B1E71E899}" type="datetimeFigureOut">
              <a:rPr lang="zh-CN" altLang="en-US" smtClean="0"/>
              <a:t>2025/2/8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EFBA31-4C30-4419-8692-50E9530CE7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B65578-913F-4360-B59D-CAF6252BDC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F514AF-BC8A-4DB7-896A-65C9101D75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385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>
            <a:extLst>
              <a:ext uri="{FF2B5EF4-FFF2-40B4-BE49-F238E27FC236}">
                <a16:creationId xmlns:a16="http://schemas.microsoft.com/office/drawing/2014/main" id="{7014CC8C-8684-4929-A8FE-4CAC29851FB5}"/>
              </a:ext>
            </a:extLst>
          </p:cNvPr>
          <p:cNvSpPr txBox="1"/>
          <p:nvPr/>
        </p:nvSpPr>
        <p:spPr>
          <a:xfrm>
            <a:off x="2463951" y="1733993"/>
            <a:ext cx="4138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会计、经济和</a:t>
            </a:r>
            <a:endParaRPr lang="en-US" altLang="zh-CN" sz="4400" b="1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r>
              <a:rPr lang="zh-CN" altLang="en-US" sz="4400" b="1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</a:rPr>
              <a:t>金融专业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149B293-1CC2-4F7F-84E4-B101CBB2BA72}"/>
              </a:ext>
            </a:extLst>
          </p:cNvPr>
          <p:cNvSpPr txBox="1"/>
          <p:nvPr/>
        </p:nvSpPr>
        <p:spPr>
          <a:xfrm>
            <a:off x="4887884" y="2457268"/>
            <a:ext cx="2576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pitchFamily="49" charset="-122"/>
                <a:ea typeface="楷体" panose="02010609060101010101" pitchFamily="49" charset="-122"/>
              </a:rPr>
              <a:t>最需要的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162AAFE-08FC-4924-95FA-F099E53BF6EF}"/>
              </a:ext>
            </a:extLst>
          </p:cNvPr>
          <p:cNvSpPr txBox="1"/>
          <p:nvPr/>
        </p:nvSpPr>
        <p:spPr>
          <a:xfrm>
            <a:off x="2645139" y="3411271"/>
            <a:ext cx="3956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靠谱、非中介计算机辅导就在这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46C8698-C15E-4438-BB95-7666783F7151}"/>
              </a:ext>
            </a:extLst>
          </p:cNvPr>
          <p:cNvSpPr txBox="1"/>
          <p:nvPr/>
        </p:nvSpPr>
        <p:spPr>
          <a:xfrm>
            <a:off x="2645138" y="4088275"/>
            <a:ext cx="41380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清华本硕，海归博士，高校在职老师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九年计算行业经验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免费答疑解惑，非常靠谱、耐心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#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你最棒的 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DDL 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焦虑分摊者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42E8CEC6-608D-403A-BDAB-F8DAA8126E82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957442" y="3180543"/>
            <a:ext cx="1289111" cy="949506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CB6207F2-9BB2-4FCC-BC34-8F8BF435104E}"/>
              </a:ext>
            </a:extLst>
          </p:cNvPr>
          <p:cNvSpPr/>
          <p:nvPr/>
        </p:nvSpPr>
        <p:spPr>
          <a:xfrm>
            <a:off x="2645139" y="4019550"/>
            <a:ext cx="4138044" cy="1466850"/>
          </a:xfrm>
          <a:prstGeom prst="rect">
            <a:avLst/>
          </a:prstGeom>
          <a:noFill/>
          <a:ln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微笑表情包插画笑容开心贴纸素材和图片IDxu453Q_Fotor懒设计">
            <a:extLst>
              <a:ext uri="{FF2B5EF4-FFF2-40B4-BE49-F238E27FC236}">
                <a16:creationId xmlns:a16="http://schemas.microsoft.com/office/drawing/2014/main" id="{81F4AC5B-9219-48D0-904C-B2B885FBB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303" y="4941688"/>
            <a:ext cx="349048" cy="314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S波浪线怎么画】PS波浪线怎么画？_- 虎课网">
            <a:extLst>
              <a:ext uri="{FF2B5EF4-FFF2-40B4-BE49-F238E27FC236}">
                <a16:creationId xmlns:a16="http://schemas.microsoft.com/office/drawing/2014/main" id="{7A0391F2-542A-455D-98BE-C8D978576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649" y="2213769"/>
            <a:ext cx="6235851" cy="1663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82439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55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等线</vt:lpstr>
      <vt:lpstr>等线 Light</vt:lpstr>
      <vt:lpstr>华文新魏</vt:lpstr>
      <vt:lpstr>楷体</vt:lpstr>
      <vt:lpstr>宋体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Saferman</dc:creator>
  <cp:lastModifiedBy>Saferman</cp:lastModifiedBy>
  <cp:revision>5</cp:revision>
  <dcterms:created xsi:type="dcterms:W3CDTF">2025-02-08T09:03:54Z</dcterms:created>
  <dcterms:modified xsi:type="dcterms:W3CDTF">2025-02-08T09:25:08Z</dcterms:modified>
</cp:coreProperties>
</file>