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75A46-6F81-E992-C5A7-BC40D402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FA87F4-4455-CA8D-C0B3-B70D3B895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757DA-E210-F541-49E8-E80531E7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DA7A0D-C5E0-DDC8-F1E6-2B47A1E6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D9406-A963-B812-13AE-AB8D1687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3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68E6D-B557-AFEE-FFC4-96DCB8A1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73709-B020-5A61-B01C-64E8C2F9F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3820B-098D-2B0F-CEF9-2781934B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27422-1637-FD5A-4B05-4FA29CB0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38309-48EC-4C27-5A4C-C8E1D98D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72F8B3-A1E7-622C-0C2E-5919AEBF1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13FCB-8960-E015-8EE3-486BF215C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D97CA-5992-DC65-5412-E2C3690A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43597-5A5A-4F11-544E-4E13E1B7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44925-FC49-613F-A379-6CDBABBA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4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687D3-F354-904E-B49C-C353F375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196E5-C817-C458-6926-7820CF80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6A5CF-8572-00F5-6DB3-A2E1CF9A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03D7F-019F-08BA-CF09-87EDED4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A0191-2C77-67EF-2719-002F7173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9F29-FB22-E26D-ACAA-08D7DCDF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12B13-6712-2D26-6441-4BC8A66CB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738798-F13C-0BD6-5E78-D954BDDD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DC04F-39E7-CFF9-8E1F-78D442F2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C3F6E-5CCC-332D-3CD2-25D0E128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0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70BC2-EC03-884B-F3F7-9287B593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362DA-6973-B2DA-8B84-292AA6907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E9B81-28FF-EFD2-4086-10C2E5CD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FA7578-9EF2-CA0A-FACC-B4361594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7331DD-ADE0-FEA5-5B7C-4FA24CEC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85A963-6C83-3826-8DDD-EC23B093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3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EF37-A37D-F90B-3D03-B941D6CF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56D5B-A22B-6E56-AF90-2F787F4F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813C1-156F-E3B6-859F-F27F9D945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055F4-82B9-7587-FD28-D3C6D4124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F7C552-0989-B285-7C9F-0D3C2BE0A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F020CB-CA89-6D19-BF00-9603DFEF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88CA7-7DE7-6F0E-99E1-6FA35E9D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09EF0A-DB36-8BCC-CE64-5BCBD87F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5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08EAC-4219-9973-3D4B-7BCCCC03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7D22CF-BDC3-C3D6-2373-EFB7EC72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811FEA-9137-766F-72D5-60546E14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24106E-7817-C08E-C40C-C4F0539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75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74AB1-1B1F-0A12-E278-4F4E3EAC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2D20C6-225C-B4DA-93FD-B4904AF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61EBD-0BD5-A808-16C0-1F5180BE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76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860CC-44BE-3A7C-DB21-2B74D613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B6FD9-AB8E-A3E7-CE65-742084180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94A27-BE77-8D15-C2EC-E8AF27A7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6C6D4B-FF03-5C46-1DDF-AC9600924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779289-0841-7319-4BD7-F26567A3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6AA3E-2400-A477-7550-91DE960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1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C4B8E-1C38-175B-1A2C-77F376D1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9FCAE-4B94-C129-9ECB-CD1D2E1CA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93A19B-1017-25E2-2F20-27F231B0C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CD68F-88F0-9B4B-4403-BD3926AB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F9B7E-F91C-F77E-0E3A-E87E2627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37C0B6-3161-8D30-6065-5ADFD2CC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4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66755D-6DB7-4B4F-79AE-CAF656D1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8CB8C-C224-FCC3-5CE3-60E85D61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6BDFD-7DFE-98C6-DDF5-D7B0D336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3C4E-688B-4B43-BD6E-A43764730247}" type="datetimeFigureOut">
              <a:rPr lang="zh-CN" altLang="en-US" smtClean="0"/>
              <a:t>2025-07-01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462A7-9780-96F9-CDB0-CB03F4D44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AEF5F-87D1-FB7F-157F-A0DA7107C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BD02B-1F0B-448A-8CDB-21907259D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09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D004BE-93A5-7680-82A4-3E408642B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93" y="196731"/>
            <a:ext cx="5032457" cy="64645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23D0A2-35AD-6611-556F-77B54FF94959}"/>
              </a:ext>
            </a:extLst>
          </p:cNvPr>
          <p:cNvSpPr txBox="1"/>
          <p:nvPr/>
        </p:nvSpPr>
        <p:spPr>
          <a:xfrm>
            <a:off x="3695700" y="220027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课程设计辅导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E955D4-C272-421A-98A9-AEE14AE1411A}"/>
              </a:ext>
            </a:extLst>
          </p:cNvPr>
          <p:cNvSpPr txBox="1"/>
          <p:nvPr/>
        </p:nvSpPr>
        <p:spPr>
          <a:xfrm>
            <a:off x="3695700" y="266313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计算机知识点讲解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EC5653-01A6-242C-11C6-F4DF4FD784C9}"/>
              </a:ext>
            </a:extLst>
          </p:cNvPr>
          <p:cNvSpPr txBox="1"/>
          <p:nvPr/>
        </p:nvSpPr>
        <p:spPr>
          <a:xfrm>
            <a:off x="3695700" y="3588858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147EEF-346D-CD28-3DE4-F6B43B9F58F0}"/>
              </a:ext>
            </a:extLst>
          </p:cNvPr>
          <p:cNvSpPr txBox="1"/>
          <p:nvPr/>
        </p:nvSpPr>
        <p:spPr>
          <a:xfrm>
            <a:off x="3695700" y="3125997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跨专业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CS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辅导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41ACB2-DD0D-B5D5-53CB-1726B666C29A}"/>
              </a:ext>
            </a:extLst>
          </p:cNvPr>
          <p:cNvSpPr txBox="1"/>
          <p:nvPr/>
        </p:nvSpPr>
        <p:spPr>
          <a:xfrm>
            <a:off x="3695700" y="451458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大模型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人工智能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/RAG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0B6657-9CF4-0032-04CE-166D7FB4E615}"/>
              </a:ext>
            </a:extLst>
          </p:cNvPr>
          <p:cNvSpPr txBox="1"/>
          <p:nvPr/>
        </p:nvSpPr>
        <p:spPr>
          <a:xfrm>
            <a:off x="3695700" y="405171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网络安全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105033-FC1B-A194-9223-8E52BAE2A57D}"/>
              </a:ext>
            </a:extLst>
          </p:cNvPr>
          <p:cNvSpPr txBox="1"/>
          <p:nvPr/>
        </p:nvSpPr>
        <p:spPr>
          <a:xfrm>
            <a:off x="3695700" y="497744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Python/C/Java/Go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9B58D8-172C-8827-2938-B2E5FE56D41C}"/>
              </a:ext>
            </a:extLst>
          </p:cNvPr>
          <p:cNvSpPr txBox="1"/>
          <p:nvPr/>
        </p:nvSpPr>
        <p:spPr>
          <a:xfrm>
            <a:off x="3695700" y="5440302"/>
            <a:ext cx="2552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靠谱、名校背景老师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FAC9E3-43FD-2C5D-F374-BE90D46E0EA1}"/>
              </a:ext>
            </a:extLst>
          </p:cNvPr>
          <p:cNvSpPr txBox="1"/>
          <p:nvPr/>
        </p:nvSpPr>
        <p:spPr>
          <a:xfrm>
            <a:off x="3695700" y="5903160"/>
            <a:ext cx="224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非中介、从不外包</a:t>
            </a:r>
          </a:p>
        </p:txBody>
      </p:sp>
    </p:spTree>
    <p:extLst>
      <p:ext uri="{BB962C8B-B14F-4D97-AF65-F5344CB8AC3E}">
        <p14:creationId xmlns:p14="http://schemas.microsoft.com/office/powerpoint/2010/main" val="422691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2</cp:revision>
  <dcterms:created xsi:type="dcterms:W3CDTF">2025-07-01T05:00:41Z</dcterms:created>
  <dcterms:modified xsi:type="dcterms:W3CDTF">2025-07-01T05:07:02Z</dcterms:modified>
</cp:coreProperties>
</file>