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5773400" cy="21031200"/>
  <p:notesSz cx="5143500" cy="9144000"/>
  <p:embeddedFontLst>
    <p:embeddedFont>
      <p:font typeface="楷体" panose="02010609060101010101" pitchFamily="49" charset="-122"/>
      <p:regular r:id="rId6"/>
    </p:embeddedFont>
  </p:embeddedFontLst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13"/>
  </p:normalViewPr>
  <p:slideViewPr>
    <p:cSldViewPr snapToGrid="0" snapToObjects="1">
      <p:cViewPr varScale="1">
        <p:scale>
          <a:sx n="22" d="100"/>
          <a:sy n="22" d="100"/>
        </p:scale>
        <p:origin x="1908" y="1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1.fntdata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DD95E2B1-2995-41A6-B540-A75DB3C4405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354" r="49903" b="1110"/>
          <a:stretch/>
        </p:blipFill>
        <p:spPr>
          <a:xfrm>
            <a:off x="0" y="0"/>
            <a:ext cx="8495071" cy="21031200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5C83B3B0-EC12-46C4-B1DE-ABC88F41C90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4014"/>
          <a:stretch/>
        </p:blipFill>
        <p:spPr>
          <a:xfrm>
            <a:off x="8035964" y="0"/>
            <a:ext cx="7737436" cy="5011027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C4682B44-5CFF-489A-9E9C-03AC9B4CBF1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38192"/>
          <a:stretch/>
        </p:blipFill>
        <p:spPr>
          <a:xfrm>
            <a:off x="7831437" y="5011027"/>
            <a:ext cx="7941963" cy="10091321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900A0E28-3A67-4F85-8B51-30DAF3481572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7547" t="63564" r="17438" b="5894"/>
          <a:stretch/>
        </p:blipFill>
        <p:spPr>
          <a:xfrm>
            <a:off x="8495071" y="14659896"/>
            <a:ext cx="7278329" cy="622382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DA865A1-4C20-41F5-A85C-232579C7CE21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8456"/>
          <a:stretch/>
        </p:blipFill>
        <p:spPr>
          <a:xfrm>
            <a:off x="1275935" y="0"/>
            <a:ext cx="13083902" cy="2103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87793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73FEC756-7DBA-4B51-B55A-69027F1950C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5344"/>
          <a:stretch/>
        </p:blipFill>
        <p:spPr>
          <a:xfrm>
            <a:off x="2241755" y="0"/>
            <a:ext cx="11960300" cy="209733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318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CD72D02-DA98-42C3-BDF4-A41497EE0C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5773400" cy="12302661"/>
          </a:xfrm>
          <a:prstGeom prst="rect">
            <a:avLst/>
          </a:prstGeom>
        </p:spPr>
      </p:pic>
      <p:sp>
        <p:nvSpPr>
          <p:cNvPr id="4" name="文本框 3">
            <a:extLst>
              <a:ext uri="{FF2B5EF4-FFF2-40B4-BE49-F238E27FC236}">
                <a16:creationId xmlns:a16="http://schemas.microsoft.com/office/drawing/2014/main" id="{9E7A7C70-2B1B-4150-BD0A-C57924A8782A}"/>
              </a:ext>
            </a:extLst>
          </p:cNvPr>
          <p:cNvSpPr txBox="1"/>
          <p:nvPr/>
        </p:nvSpPr>
        <p:spPr>
          <a:xfrm>
            <a:off x="1023169" y="12831096"/>
            <a:ext cx="14316997" cy="7294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9600">
                <a:latin typeface="楷体" panose="02010609060101010101" pitchFamily="49" charset="-122"/>
                <a:ea typeface="楷体" panose="02010609060101010101" pitchFamily="49" charset="-122"/>
              </a:rPr>
              <a:t>Jupyter lab</a:t>
            </a:r>
            <a:r>
              <a:rPr lang="zh-CN" altLang="en-US" sz="9600">
                <a:latin typeface="楷体" panose="02010609060101010101" pitchFamily="49" charset="-122"/>
                <a:ea typeface="楷体" panose="02010609060101010101" pitchFamily="49" charset="-122"/>
              </a:rPr>
              <a:t>比</a:t>
            </a:r>
            <a:r>
              <a:rPr lang="en-US" altLang="zh-CN" sz="9600">
                <a:latin typeface="楷体" panose="02010609060101010101" pitchFamily="49" charset="-122"/>
                <a:ea typeface="楷体" panose="02010609060101010101" pitchFamily="49" charset="-122"/>
              </a:rPr>
              <a:t>jupyter</a:t>
            </a:r>
            <a:r>
              <a:rPr lang="zh-CN" altLang="en-US" sz="9600">
                <a:latin typeface="楷体" panose="02010609060101010101" pitchFamily="49" charset="-122"/>
                <a:ea typeface="楷体" panose="02010609060101010101" pitchFamily="49" charset="-122"/>
              </a:rPr>
              <a:t>好用多了，另外</a:t>
            </a:r>
            <a:r>
              <a:rPr lang="zh-CN" altLang="en-US" sz="1380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特征工程和数据清洗</a:t>
            </a:r>
            <a:r>
              <a:rPr lang="zh-CN" altLang="en-US" sz="9600">
                <a:latin typeface="楷体" panose="02010609060101010101" pitchFamily="49" charset="-122"/>
                <a:ea typeface="楷体" panose="02010609060101010101" pitchFamily="49" charset="-122"/>
              </a:rPr>
              <a:t>非常关键！</a:t>
            </a:r>
          </a:p>
        </p:txBody>
      </p:sp>
    </p:spTree>
    <p:extLst>
      <p:ext uri="{BB962C8B-B14F-4D97-AF65-F5344CB8AC3E}">
        <p14:creationId xmlns:p14="http://schemas.microsoft.com/office/powerpoint/2010/main" val="2476839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18</Words>
  <Application>Microsoft Office PowerPoint</Application>
  <PresentationFormat>自定义</PresentationFormat>
  <Paragraphs>1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7" baseType="lpstr">
      <vt:lpstr>Arial</vt:lpstr>
      <vt:lpstr>楷体</vt:lpstr>
      <vt:lpstr>Office Theme</vt:lpstr>
      <vt:lpstr>PowerPoint 演示文稿</vt:lpstr>
      <vt:lpstr>PowerPoint 演示文稿</vt:lpstr>
      <vt:lpstr>PowerPoint 演示文稿</vt:lpstr>
      <vt:lpstr>PowerPoint 演示文稿</vt:lpstr>
    </vt:vector>
  </TitlesOfParts>
  <Company>稿定设计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稿定设计 ppt</dc:title>
  <dc:subject>www.gaoding.com</dc:subject>
  <dc:creator>稿定设计</dc:creator>
  <cp:lastModifiedBy>Saferman</cp:lastModifiedBy>
  <cp:revision>10</cp:revision>
  <dcterms:created xsi:type="dcterms:W3CDTF">2025-06-04T06:56:43Z</dcterms:created>
  <dcterms:modified xsi:type="dcterms:W3CDTF">2025-08-25T01:55:13Z</dcterms:modified>
</cp:coreProperties>
</file>