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sldSz cx="15773400" cy="21031200"/>
  <p:notesSz cx="5143500" cy="9144000"/>
  <p:embeddedFontLst>
    <p:embeddedFont>
      <p:font typeface="HuXiaoBo-MengNanTi-Regular" panose="02010600030101010101" charset="-122"/>
      <p:regular r:id="rId3"/>
    </p:embeddedFont>
    <p:embeddedFont>
      <p:font typeface="DengXian" panose="02010600030101010101" pitchFamily="2" charset="-122"/>
      <p:regular r:id="rId4"/>
      <p:bold r:id="rId5"/>
    </p:embeddedFont>
    <p:embeddedFont>
      <p:font typeface="Arial Black" panose="020B0A04020102020204" pitchFamily="34" charset="0"/>
      <p:bold r:id="rId6"/>
    </p:embeddedFont>
    <p:embeddedFont>
      <p:font typeface="Huawei Sans Medium" panose="020C0603030203020204" pitchFamily="34" charset="0"/>
      <p:regular r:id="rId7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AECC2"/>
    <a:srgbClr val="3A32DA"/>
    <a:srgbClr val="4414BC"/>
    <a:srgbClr val="009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22" d="100"/>
          <a:sy n="22" d="100"/>
        </p:scale>
        <p:origin x="19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694B0F54-9DFB-41C1-97B3-98FE180C3789}"/>
              </a:ext>
            </a:extLst>
          </p:cNvPr>
          <p:cNvSpPr/>
          <p:nvPr/>
        </p:nvSpPr>
        <p:spPr>
          <a:xfrm>
            <a:off x="1061883" y="10766321"/>
            <a:ext cx="4277031" cy="589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1BD5E5B-B9F2-4282-B56C-74A2F60BCD47}"/>
              </a:ext>
            </a:extLst>
          </p:cNvPr>
          <p:cNvSpPr/>
          <p:nvPr/>
        </p:nvSpPr>
        <p:spPr>
          <a:xfrm>
            <a:off x="1061884" y="9527458"/>
            <a:ext cx="4277031" cy="589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9A39B9-E8FF-4ACA-95E0-D48F53BB40AA}"/>
              </a:ext>
            </a:extLst>
          </p:cNvPr>
          <p:cNvSpPr txBox="1"/>
          <p:nvPr/>
        </p:nvSpPr>
        <p:spPr>
          <a:xfrm>
            <a:off x="1061886" y="508487"/>
            <a:ext cx="1374549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b="1" i="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Huawei Sans Medium" panose="020C0603030203020204" pitchFamily="34" charset="0"/>
              </a:rPr>
              <a:t>留学生</a:t>
            </a:r>
            <a:r>
              <a:rPr lang="en-US" altLang="zh-CN" sz="19900" i="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1V1</a:t>
            </a:r>
            <a:endParaRPr lang="en-US" altLang="zh-CN" sz="11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F85A52-AECB-4D61-A013-135757F4A3F6}"/>
              </a:ext>
            </a:extLst>
          </p:cNvPr>
          <p:cNvSpPr txBox="1"/>
          <p:nvPr/>
        </p:nvSpPr>
        <p:spPr>
          <a:xfrm>
            <a:off x="513173" y="3405296"/>
            <a:ext cx="1556692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>
                <a:solidFill>
                  <a:srgbClr val="3A32DA"/>
                </a:solidFill>
                <a:latin typeface="HuXiaoBo-MengNanTi-Regular"/>
              </a:rPr>
              <a:t>计算机知识辅导</a:t>
            </a:r>
            <a:endParaRPr lang="en-US" altLang="zh-CN" sz="16600" b="1">
              <a:solidFill>
                <a:srgbClr val="3A32DA"/>
              </a:solidFill>
              <a:latin typeface="HuXiaoBo-MengNanTi-Regular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B83A2A4-495C-4A23-B991-8BA7C1A6F4AD}"/>
              </a:ext>
            </a:extLst>
          </p:cNvPr>
          <p:cNvSpPr/>
          <p:nvPr/>
        </p:nvSpPr>
        <p:spPr>
          <a:xfrm>
            <a:off x="1061885" y="8377084"/>
            <a:ext cx="3864078" cy="589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777CE5D-CC19-4357-85F2-BD80F2FD5F5E}"/>
              </a:ext>
            </a:extLst>
          </p:cNvPr>
          <p:cNvSpPr/>
          <p:nvPr/>
        </p:nvSpPr>
        <p:spPr>
          <a:xfrm>
            <a:off x="1061885" y="11975687"/>
            <a:ext cx="4277031" cy="589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909476-3F08-4C68-A7F9-79310C6FEB69}"/>
              </a:ext>
            </a:extLst>
          </p:cNvPr>
          <p:cNvSpPr/>
          <p:nvPr/>
        </p:nvSpPr>
        <p:spPr>
          <a:xfrm>
            <a:off x="1061885" y="13251491"/>
            <a:ext cx="4277031" cy="589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D34204-32CA-42B3-9655-E7072F7A220E}"/>
              </a:ext>
            </a:extLst>
          </p:cNvPr>
          <p:cNvSpPr/>
          <p:nvPr/>
        </p:nvSpPr>
        <p:spPr>
          <a:xfrm>
            <a:off x="1061883" y="14276435"/>
            <a:ext cx="2890683" cy="589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5B1DB45-60CA-4500-86E4-FBDBF788C812}"/>
              </a:ext>
            </a:extLst>
          </p:cNvPr>
          <p:cNvSpPr/>
          <p:nvPr/>
        </p:nvSpPr>
        <p:spPr>
          <a:xfrm>
            <a:off x="1061885" y="15468261"/>
            <a:ext cx="7551173" cy="589935"/>
          </a:xfrm>
          <a:prstGeom prst="rect">
            <a:avLst/>
          </a:prstGeom>
          <a:solidFill>
            <a:srgbClr val="BA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738BE6C-C9F7-4A75-9784-4734D3748F41}"/>
              </a:ext>
            </a:extLst>
          </p:cNvPr>
          <p:cNvSpPr/>
          <p:nvPr/>
        </p:nvSpPr>
        <p:spPr>
          <a:xfrm>
            <a:off x="1061884" y="16778068"/>
            <a:ext cx="5014452" cy="589935"/>
          </a:xfrm>
          <a:prstGeom prst="rect">
            <a:avLst/>
          </a:prstGeom>
          <a:solidFill>
            <a:srgbClr val="BA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6ABB27D-819D-4BAE-9590-311E170AB61C}"/>
              </a:ext>
            </a:extLst>
          </p:cNvPr>
          <p:cNvSpPr/>
          <p:nvPr/>
        </p:nvSpPr>
        <p:spPr>
          <a:xfrm>
            <a:off x="1039539" y="17867060"/>
            <a:ext cx="4299377" cy="589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97984A-1C64-4ABD-81F3-A69006B05725}"/>
              </a:ext>
            </a:extLst>
          </p:cNvPr>
          <p:cNvSpPr/>
          <p:nvPr/>
        </p:nvSpPr>
        <p:spPr>
          <a:xfrm>
            <a:off x="1039539" y="19142864"/>
            <a:ext cx="4299377" cy="589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55DD0-4611-4F2D-8687-D9096E8E9EA6}"/>
              </a:ext>
            </a:extLst>
          </p:cNvPr>
          <p:cNvSpPr txBox="1"/>
          <p:nvPr/>
        </p:nvSpPr>
        <p:spPr>
          <a:xfrm>
            <a:off x="1341659" y="7816645"/>
            <a:ext cx="9424664" cy="1198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US" altLang="zh-CN" sz="6600"/>
              <a:t>#CS</a:t>
            </a:r>
            <a:r>
              <a:rPr lang="zh-CN" altLang="en-US" sz="6600"/>
              <a:t>辅导</a:t>
            </a:r>
            <a:endParaRPr lang="en-US" altLang="zh-CN" sz="6600"/>
          </a:p>
          <a:p>
            <a:pPr>
              <a:spcBef>
                <a:spcPts val="1500"/>
              </a:spcBef>
            </a:pPr>
            <a:r>
              <a:rPr lang="en-US" altLang="zh-CN" sz="6600"/>
              <a:t>#</a:t>
            </a:r>
            <a:r>
              <a:rPr lang="zh-CN" altLang="en-US" sz="6600"/>
              <a:t>作业指导</a:t>
            </a:r>
            <a:endParaRPr lang="en-US" altLang="zh-CN" sz="6600"/>
          </a:p>
          <a:p>
            <a:pPr>
              <a:spcBef>
                <a:spcPts val="1500"/>
              </a:spcBef>
            </a:pPr>
            <a:r>
              <a:rPr lang="en-US" altLang="zh-CN" sz="6600"/>
              <a:t>#</a:t>
            </a:r>
            <a:r>
              <a:rPr lang="zh-CN" altLang="en-US" sz="6600"/>
              <a:t>算法</a:t>
            </a:r>
            <a:endParaRPr lang="en-US" altLang="zh-CN" sz="6600"/>
          </a:p>
          <a:p>
            <a:pPr>
              <a:spcBef>
                <a:spcPts val="1500"/>
              </a:spcBef>
            </a:pPr>
            <a:r>
              <a:rPr lang="en-US" altLang="zh-CN" sz="6600"/>
              <a:t>#</a:t>
            </a:r>
            <a:r>
              <a:rPr lang="zh-CN" altLang="en-US" sz="6600"/>
              <a:t>数据结构</a:t>
            </a:r>
            <a:endParaRPr lang="en-US" altLang="zh-CN" sz="6600"/>
          </a:p>
          <a:p>
            <a:pPr>
              <a:spcBef>
                <a:spcPts val="1500"/>
              </a:spcBef>
            </a:pPr>
            <a:r>
              <a:rPr lang="en-US" altLang="zh-CN" sz="6600"/>
              <a:t>#</a:t>
            </a:r>
            <a:r>
              <a:rPr lang="zh-CN" altLang="en-US" sz="6600"/>
              <a:t>操作系统</a:t>
            </a:r>
            <a:endParaRPr lang="en-US" altLang="zh-CN" sz="6600"/>
          </a:p>
          <a:p>
            <a:pPr>
              <a:spcBef>
                <a:spcPts val="1500"/>
              </a:spcBef>
            </a:pPr>
            <a:r>
              <a:rPr lang="en-US" altLang="zh-CN" sz="6600"/>
              <a:t>#Java</a:t>
            </a:r>
          </a:p>
          <a:p>
            <a:pPr>
              <a:spcBef>
                <a:spcPts val="1500"/>
              </a:spcBef>
            </a:pPr>
            <a:r>
              <a:rPr lang="en-US" altLang="zh-CN" sz="6600"/>
              <a:t>#Database system</a:t>
            </a:r>
          </a:p>
          <a:p>
            <a:pPr>
              <a:spcBef>
                <a:spcPts val="1500"/>
              </a:spcBef>
            </a:pPr>
            <a:r>
              <a:rPr lang="en-US" altLang="zh-CN" sz="6600"/>
              <a:t>#Algorithms</a:t>
            </a:r>
          </a:p>
          <a:p>
            <a:pPr>
              <a:spcBef>
                <a:spcPts val="1500"/>
              </a:spcBef>
            </a:pPr>
            <a:r>
              <a:rPr lang="en-US" altLang="zh-CN" sz="6600"/>
              <a:t>#</a:t>
            </a:r>
            <a:r>
              <a:rPr lang="zh-CN" altLang="en-US" sz="6600"/>
              <a:t>网络安全</a:t>
            </a:r>
            <a:endParaRPr lang="en-US" altLang="zh-CN" sz="6600"/>
          </a:p>
          <a:p>
            <a:pPr>
              <a:spcBef>
                <a:spcPts val="1500"/>
              </a:spcBef>
            </a:pPr>
            <a:r>
              <a:rPr lang="en-US" altLang="zh-CN" sz="6600"/>
              <a:t>#</a:t>
            </a:r>
            <a:r>
              <a:rPr lang="zh-CN" altLang="en-US" sz="6600"/>
              <a:t>人工智能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E2D47F-1BC3-4D68-B454-C7BA1800E709}"/>
              </a:ext>
            </a:extLst>
          </p:cNvPr>
          <p:cNvSpPr txBox="1"/>
          <p:nvPr/>
        </p:nvSpPr>
        <p:spPr>
          <a:xfrm>
            <a:off x="6573984" y="8698709"/>
            <a:ext cx="7721004" cy="4188381"/>
          </a:xfrm>
          <a:prstGeom prst="roundRect">
            <a:avLst>
              <a:gd name="adj" fmla="val 20188"/>
            </a:avLst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8000">
                <a:solidFill>
                  <a:schemeClr val="accent6">
                    <a:lumMod val="75000"/>
                  </a:schemeClr>
                </a:solidFill>
              </a:rPr>
              <a:t>非中介辅导</a:t>
            </a:r>
            <a:endParaRPr lang="en-US" altLang="zh-CN" sz="8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en-US" sz="8000">
                <a:solidFill>
                  <a:schemeClr val="accent6">
                    <a:lumMod val="75000"/>
                  </a:schemeClr>
                </a:solidFill>
              </a:rPr>
              <a:t>清华本硕小哥</a:t>
            </a:r>
            <a:endParaRPr lang="en-US" altLang="zh-CN" sz="800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altLang="zh-CN" sz="8000">
                <a:solidFill>
                  <a:schemeClr val="accent6">
                    <a:lumMod val="75000"/>
                  </a:schemeClr>
                </a:solidFill>
              </a:rPr>
              <a:t>1v1</a:t>
            </a:r>
            <a:r>
              <a:rPr lang="zh-CN" altLang="en-US" sz="8000">
                <a:solidFill>
                  <a:schemeClr val="accent6">
                    <a:lumMod val="75000"/>
                  </a:schemeClr>
                </a:solidFill>
              </a:rPr>
              <a:t>辅导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E9E65B-1DA6-484E-BB79-D8AE59643DFF}"/>
              </a:ext>
            </a:extLst>
          </p:cNvPr>
          <p:cNvSpPr txBox="1"/>
          <p:nvPr/>
        </p:nvSpPr>
        <p:spPr>
          <a:xfrm>
            <a:off x="8296635" y="16019068"/>
            <a:ext cx="71940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>
                <a:solidFill>
                  <a:srgbClr val="CC0000"/>
                </a:solidFill>
              </a:rPr>
              <a:t>纯原创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HuXiaoBo-MengNanTi-Regular</vt:lpstr>
      <vt:lpstr>Arial</vt:lpstr>
      <vt:lpstr>宋体</vt:lpstr>
      <vt:lpstr>DengXian</vt:lpstr>
      <vt:lpstr>Arial Black</vt:lpstr>
      <vt:lpstr>Huawei Sans Medium</vt:lpstr>
      <vt:lpstr>Office Theme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Saferman</cp:lastModifiedBy>
  <cp:revision>13</cp:revision>
  <dcterms:created xsi:type="dcterms:W3CDTF">2025-06-04T07:01:43Z</dcterms:created>
  <dcterms:modified xsi:type="dcterms:W3CDTF">2025-07-16T08:09:53Z</dcterms:modified>
</cp:coreProperties>
</file>