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embeddedFontLst>
    <p:embeddedFont>
      <p:font typeface="HuXiaoBo-MengNanTi-Regular" panose="02010600030101010101" charset="-122"/>
      <p:regular r:id="rId3"/>
    </p:embeddedFont>
    <p:embeddedFont>
      <p:font typeface="Arial Black" panose="020B0A04020102020204" pitchFamily="34" charset="0"/>
      <p:bold r:id="rId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AECC2"/>
    <a:srgbClr val="3A32DA"/>
    <a:srgbClr val="4414BC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3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499A39B9-E8FF-4ACA-95E0-D48F53BB40AA}"/>
              </a:ext>
            </a:extLst>
          </p:cNvPr>
          <p:cNvSpPr txBox="1"/>
          <p:nvPr/>
        </p:nvSpPr>
        <p:spPr>
          <a:xfrm>
            <a:off x="1061886" y="508487"/>
            <a:ext cx="13745496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900" b="1" i="0" dirty="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Huawei Sans Medium" panose="020C0603030203020204" pitchFamily="34" charset="0"/>
              </a:rPr>
              <a:t>金融文科生</a:t>
            </a:r>
            <a:endParaRPr lang="en-US" altLang="zh-CN" sz="1100" dirty="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EF85A52-AECB-4D61-A013-135757F4A3F6}"/>
              </a:ext>
            </a:extLst>
          </p:cNvPr>
          <p:cNvSpPr txBox="1"/>
          <p:nvPr/>
        </p:nvSpPr>
        <p:spPr>
          <a:xfrm>
            <a:off x="1339084" y="3378644"/>
            <a:ext cx="1374549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600" b="1" dirty="0">
                <a:solidFill>
                  <a:srgbClr val="3A32DA"/>
                </a:solidFill>
                <a:latin typeface="HuXiaoBo-MengNanTi-Regular"/>
              </a:rPr>
              <a:t>计算机</a:t>
            </a:r>
            <a:r>
              <a:rPr lang="zh-CN" altLang="en-US" sz="16600" b="1" dirty="0">
                <a:solidFill>
                  <a:srgbClr val="FF0000"/>
                </a:solidFill>
                <a:latin typeface="HuXiaoBo-MengNanTi-Regular"/>
              </a:rPr>
              <a:t>急救包</a:t>
            </a:r>
            <a:endParaRPr lang="en-US" altLang="zh-CN" sz="16600" b="1" dirty="0">
              <a:solidFill>
                <a:srgbClr val="FF0000"/>
              </a:solidFill>
              <a:latin typeface="HuXiaoBo-MengNanTi-Regula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2D47F-1BC3-4D68-B454-C7BA1800E709}"/>
              </a:ext>
            </a:extLst>
          </p:cNvPr>
          <p:cNvSpPr txBox="1"/>
          <p:nvPr/>
        </p:nvSpPr>
        <p:spPr>
          <a:xfrm>
            <a:off x="2072372" y="6818181"/>
            <a:ext cx="11724524" cy="4261604"/>
          </a:xfrm>
          <a:prstGeom prst="roundRect">
            <a:avLst>
              <a:gd name="adj" fmla="val 20188"/>
            </a:avLst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solidFill>
                  <a:schemeClr val="accent6">
                    <a:lumMod val="75000"/>
                  </a:schemeClr>
                </a:solidFill>
              </a:rPr>
              <a:t>非中介机构！</a:t>
            </a:r>
            <a:endParaRPr lang="en-US" altLang="zh-CN" sz="8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zh-CN" altLang="en-US" sz="8000" dirty="0">
                <a:solidFill>
                  <a:schemeClr val="accent6">
                    <a:lumMod val="75000"/>
                  </a:schemeClr>
                </a:solidFill>
              </a:rPr>
              <a:t>清华毕业、高校在职老师亲自</a:t>
            </a:r>
            <a:r>
              <a:rPr lang="en-US" altLang="zh-CN" sz="8000" dirty="0">
                <a:solidFill>
                  <a:schemeClr val="accent6">
                    <a:lumMod val="75000"/>
                  </a:schemeClr>
                </a:solidFill>
              </a:rPr>
              <a:t>1v1</a:t>
            </a:r>
            <a:r>
              <a:rPr lang="zh-CN" altLang="en-US" sz="8000" dirty="0">
                <a:solidFill>
                  <a:schemeClr val="accent6">
                    <a:lumMod val="75000"/>
                  </a:schemeClr>
                </a:solidFill>
              </a:rPr>
              <a:t>辅导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E9E65B-1DA6-484E-BB79-D8AE59643DFF}"/>
              </a:ext>
            </a:extLst>
          </p:cNvPr>
          <p:cNvSpPr txBox="1"/>
          <p:nvPr/>
        </p:nvSpPr>
        <p:spPr>
          <a:xfrm>
            <a:off x="6207550" y="16321847"/>
            <a:ext cx="918635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solidFill>
                  <a:srgbClr val="CC0000"/>
                </a:solidFill>
              </a:rPr>
              <a:t>统统搞定！</a:t>
            </a:r>
            <a:r>
              <a:rPr lang="en-US" altLang="zh-CN" sz="11500" dirty="0">
                <a:solidFill>
                  <a:srgbClr val="CC0000"/>
                </a:solidFill>
              </a:rPr>
              <a:t>DDL</a:t>
            </a:r>
            <a:r>
              <a:rPr lang="zh-CN" altLang="en-US" sz="11500" dirty="0">
                <a:solidFill>
                  <a:srgbClr val="CC0000"/>
                </a:solidFill>
              </a:rPr>
              <a:t>不再焦虑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D95C9-5B2B-D0C2-4F8B-6877F8DAB9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3173" y="15792502"/>
            <a:ext cx="5238698" cy="5238698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C175CB0-8D0D-98DF-E679-4F5ACEE9BD54}"/>
              </a:ext>
            </a:extLst>
          </p:cNvPr>
          <p:cNvSpPr/>
          <p:nvPr/>
        </p:nvSpPr>
        <p:spPr>
          <a:xfrm>
            <a:off x="247701" y="11845792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Excel</a:t>
            </a:r>
            <a:r>
              <a:rPr lang="zh-CN" altLang="en-US" sz="4800" dirty="0">
                <a:solidFill>
                  <a:schemeClr val="tx1"/>
                </a:solidFill>
              </a:rPr>
              <a:t>宏</a:t>
            </a:r>
            <a:r>
              <a:rPr lang="en-US" altLang="zh-CN" sz="4800" dirty="0">
                <a:solidFill>
                  <a:schemeClr val="tx1"/>
                </a:solidFill>
              </a:rPr>
              <a:t>/VBA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BF46177-F06F-B020-5EDE-BABB62D39E0F}"/>
              </a:ext>
            </a:extLst>
          </p:cNvPr>
          <p:cNvSpPr/>
          <p:nvPr/>
        </p:nvSpPr>
        <p:spPr>
          <a:xfrm>
            <a:off x="5541707" y="11872444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Python</a:t>
            </a:r>
            <a:r>
              <a:rPr lang="zh-CN" altLang="en-US" sz="4800" dirty="0">
                <a:solidFill>
                  <a:schemeClr val="tx1"/>
                </a:solidFill>
              </a:rPr>
              <a:t>代码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B4AFCA-5B5A-E569-9C3B-C2BAB203829D}"/>
              </a:ext>
            </a:extLst>
          </p:cNvPr>
          <p:cNvSpPr/>
          <p:nvPr/>
        </p:nvSpPr>
        <p:spPr>
          <a:xfrm>
            <a:off x="10800730" y="11872444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Stata/R</a:t>
            </a:r>
            <a:r>
              <a:rPr lang="zh-CN" altLang="en-US" sz="4800" dirty="0">
                <a:solidFill>
                  <a:schemeClr val="tx1"/>
                </a:solidFill>
              </a:rPr>
              <a:t>建模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CEBDA-04B1-26D0-7DB5-B22CD5C8AEB9}"/>
              </a:ext>
            </a:extLst>
          </p:cNvPr>
          <p:cNvSpPr/>
          <p:nvPr/>
        </p:nvSpPr>
        <p:spPr>
          <a:xfrm>
            <a:off x="247700" y="13713249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solidFill>
                  <a:schemeClr val="tx1"/>
                </a:solidFill>
              </a:rPr>
              <a:t>可视化作图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6063742-FB4B-2154-6052-5E1EF3B20AD8}"/>
              </a:ext>
            </a:extLst>
          </p:cNvPr>
          <p:cNvSpPr/>
          <p:nvPr/>
        </p:nvSpPr>
        <p:spPr>
          <a:xfrm>
            <a:off x="5541706" y="13742952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solidFill>
                  <a:schemeClr val="tx1"/>
                </a:solidFill>
              </a:rPr>
              <a:t>Pandas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1F73E5A-8197-074A-34A2-2D363B0CCECF}"/>
              </a:ext>
            </a:extLst>
          </p:cNvPr>
          <p:cNvSpPr/>
          <p:nvPr/>
        </p:nvSpPr>
        <p:spPr>
          <a:xfrm>
            <a:off x="10800729" y="13783790"/>
            <a:ext cx="4689985" cy="12865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err="1">
                <a:solidFill>
                  <a:schemeClr val="tx1"/>
                </a:solidFill>
              </a:rPr>
              <a:t>Matlab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E1F503D-0959-C7EE-CCD0-82B7DA62D1FC}"/>
              </a:ext>
            </a:extLst>
          </p:cNvPr>
          <p:cNvSpPr/>
          <p:nvPr/>
        </p:nvSpPr>
        <p:spPr>
          <a:xfrm>
            <a:off x="7755946" y="15527829"/>
            <a:ext cx="1091381" cy="529345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HuXiaoBo-MengNanTi-Regular</vt:lpstr>
      <vt:lpstr>Arial</vt:lpstr>
      <vt:lpstr>Arial Black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18</cp:revision>
  <dcterms:created xsi:type="dcterms:W3CDTF">2025-06-04T07:01:43Z</dcterms:created>
  <dcterms:modified xsi:type="dcterms:W3CDTF">2025-08-28T07:40:24Z</dcterms:modified>
</cp:coreProperties>
</file>