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D4A12-8F61-D190-B491-AD93DE709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5B8812-9BB7-0003-74BA-B85D4E168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7D952A-A376-0CBB-D075-68801554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C0F8-FBDE-45AA-A6E0-DFEE6A5A3FEB}" type="datetimeFigureOut">
              <a:rPr lang="zh-CN" altLang="en-US" smtClean="0"/>
              <a:t>2025-05-26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55BA7-A76D-78BF-32F1-26211B1A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3B6F0-981C-FCA1-B92C-CB295DB33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63DF-2012-471B-BB92-DC11F7389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49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817B3-986D-7D2D-C84A-45C12038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F0C207-0375-5C9B-5726-F949A9BB8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1729F5-E923-8F1A-1DEA-E035760C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C0F8-FBDE-45AA-A6E0-DFEE6A5A3FEB}" type="datetimeFigureOut">
              <a:rPr lang="zh-CN" altLang="en-US" smtClean="0"/>
              <a:t>2025-05-26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5C480E-EE7F-43C5-3A55-B95E677F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4C8F09-023A-8018-BD8B-CECACAFC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63DF-2012-471B-BB92-DC11F7389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31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4E311A-9854-8BB6-E74A-7A1044054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CA60C1-FFB2-C129-C72F-44D2C0EA4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4942E-F407-16B7-7039-0CCAE471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C0F8-FBDE-45AA-A6E0-DFEE6A5A3FEB}" type="datetimeFigureOut">
              <a:rPr lang="zh-CN" altLang="en-US" smtClean="0"/>
              <a:t>2025-05-26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AC92D-4352-6E92-5C41-F0740035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C13D5B-286E-0B6E-BEE1-63113725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63DF-2012-471B-BB92-DC11F7389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05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A13EE-1B43-CABD-07DC-669A56D0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BF1B5-CB98-4FD8-341D-3D26A08FA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4CA3D-CDF9-2BFC-D37D-BABAED62C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C0F8-FBDE-45AA-A6E0-DFEE6A5A3FEB}" type="datetimeFigureOut">
              <a:rPr lang="zh-CN" altLang="en-US" smtClean="0"/>
              <a:t>2025-05-26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0A822-9011-307D-661A-CB46BBAD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3CD13-D15D-722F-173D-086BC5C6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63DF-2012-471B-BB92-DC11F7389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13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AAF3A-974B-7A94-5ED6-F19D5B6E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04DF64-A85D-38A0-5AB9-25C597DF4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6B9D58-1CCE-4351-E734-629862CB9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C0F8-FBDE-45AA-A6E0-DFEE6A5A3FEB}" type="datetimeFigureOut">
              <a:rPr lang="zh-CN" altLang="en-US" smtClean="0"/>
              <a:t>2025-05-26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5B94EA-69FE-A48B-8D38-CF0AF309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FC3D7E-0895-C291-D183-29945F31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63DF-2012-471B-BB92-DC11F7389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15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ED9D0-9511-59C1-E9D5-8F33C5FD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67AB3-7960-D01B-CB0A-158BCBC24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1A3745-DC3F-0B18-A55B-12F125BEB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356FFC-BA63-6CD5-5E94-E6D1738F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C0F8-FBDE-45AA-A6E0-DFEE6A5A3FEB}" type="datetimeFigureOut">
              <a:rPr lang="zh-CN" altLang="en-US" smtClean="0"/>
              <a:t>2025-05-26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F8DD0A-1CD7-9E77-7CC3-9A375A21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4FF28D-CAA3-50EA-D6D4-E0FDA64D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63DF-2012-471B-BB92-DC11F7389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2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CD0BF-9892-BB3C-1A9D-DC4A87D1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FD0D5E-8F89-ED1F-8AA4-A08EEC40B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0BE7DE-3444-3A4E-E2BA-5E58C97F8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42BD33-5C2E-97B7-1B7E-A56639C3A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162785-EAD8-7253-7733-85599BF25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529AE8-218C-EE5E-4472-14414433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C0F8-FBDE-45AA-A6E0-DFEE6A5A3FEB}" type="datetimeFigureOut">
              <a:rPr lang="zh-CN" altLang="en-US" smtClean="0"/>
              <a:t>2025-05-26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5C1D1B-05C9-70C6-2ED7-59ED12EC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2B41C9-62C4-AB08-0726-9E790C81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63DF-2012-471B-BB92-DC11F7389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65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E283B-B1CD-FE53-91B5-2B8E1CE3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ABB9EE-2AC4-B2DD-1553-3128C8A9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C0F8-FBDE-45AA-A6E0-DFEE6A5A3FEB}" type="datetimeFigureOut">
              <a:rPr lang="zh-CN" altLang="en-US" smtClean="0"/>
              <a:t>2025-05-26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FE2E97-EE36-7331-BA21-683D271A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2607B4-CB6D-3874-777A-DC2C0DC6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63DF-2012-471B-BB92-DC11F7389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06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BBE788-1C66-931E-CD6A-918DB1B0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C0F8-FBDE-45AA-A6E0-DFEE6A5A3FEB}" type="datetimeFigureOut">
              <a:rPr lang="zh-CN" altLang="en-US" smtClean="0"/>
              <a:t>2025-05-26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A465B2-F8D8-3FCA-3E06-786E7B0C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598022-CA99-4074-2FBF-151F8613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63DF-2012-471B-BB92-DC11F7389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8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45023-461D-29B5-F213-1774F421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1CFBA-1BC0-7F6D-CC9B-D51A14F26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7F55FB-C819-BE9D-34E1-BE785FD63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C65D81-6689-1F38-D685-78C311B4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C0F8-FBDE-45AA-A6E0-DFEE6A5A3FEB}" type="datetimeFigureOut">
              <a:rPr lang="zh-CN" altLang="en-US" smtClean="0"/>
              <a:t>2025-05-26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4244BF-1635-65F1-604A-15C2B9A7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786F0B-D381-EBCC-4F41-2A65BFA2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63DF-2012-471B-BB92-DC11F7389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1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B3136-AEE9-6E7D-3EB6-BD90781A3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C00377-FAE1-12BD-BB7D-97F6CEEA0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AEB845-FE38-B83E-3300-E1D0DF568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3A8844-1AC4-05A6-45D5-A6D5F9A3A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C0F8-FBDE-45AA-A6E0-DFEE6A5A3FEB}" type="datetimeFigureOut">
              <a:rPr lang="zh-CN" altLang="en-US" smtClean="0"/>
              <a:t>2025-05-26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4533F0-DC87-E58E-59F4-444813299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C15860-9D1F-7120-E11E-7C3D495E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363DF-2012-471B-BB92-DC11F7389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5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84EC79-E2CB-9FFF-1D15-683CC957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725105-2EFD-A8D3-B595-39FEEF82F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27890A-CE65-258F-449A-3001B627B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FC0F8-FBDE-45AA-A6E0-DFEE6A5A3FEB}" type="datetimeFigureOut">
              <a:rPr lang="zh-CN" altLang="en-US" smtClean="0"/>
              <a:t>2025-05-26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7245C5-9D45-31F4-7C64-B3422A964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691AA-93C9-8243-E41C-6823AD5E1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363DF-2012-471B-BB92-DC11F7389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04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78824EB-5ED6-0B47-5271-709F28C9892B}"/>
              </a:ext>
            </a:extLst>
          </p:cNvPr>
          <p:cNvSpPr txBox="1"/>
          <p:nvPr/>
        </p:nvSpPr>
        <p:spPr>
          <a:xfrm>
            <a:off x="2891506" y="314325"/>
            <a:ext cx="6233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留学生</a:t>
            </a:r>
            <a:r>
              <a:rPr lang="en-US" altLang="zh-CN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Python</a:t>
            </a:r>
            <a:r>
              <a:rPr lang="zh-CN" alt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辅导中</a:t>
            </a:r>
            <a:r>
              <a:rPr lang="en-US" altLang="zh-CN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…</a:t>
            </a:r>
            <a:endParaRPr lang="zh-CN" altLang="en-US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083516-3EF4-0CA4-5326-13B88EC85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806" y="960656"/>
            <a:ext cx="4804694" cy="14285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1F72DEC-47BC-4BAC-28FB-06B42E85FA37}"/>
              </a:ext>
            </a:extLst>
          </p:cNvPr>
          <p:cNvSpPr txBox="1"/>
          <p:nvPr/>
        </p:nvSpPr>
        <p:spPr>
          <a:xfrm>
            <a:off x="1681831" y="2448129"/>
            <a:ext cx="6233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1V1</a:t>
            </a:r>
            <a:r>
              <a:rPr lang="zh-CN" alt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实时直播授课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52C40CF-AA00-E9AF-DF5F-F67C6B04F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806" y="3153360"/>
            <a:ext cx="4804694" cy="148157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45C6943-762A-EE40-31C0-5368C4F43686}"/>
              </a:ext>
            </a:extLst>
          </p:cNvPr>
          <p:cNvSpPr txBox="1"/>
          <p:nvPr/>
        </p:nvSpPr>
        <p:spPr>
          <a:xfrm>
            <a:off x="1681831" y="4693838"/>
            <a:ext cx="6233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无限回放课时灵活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9412F52-7DF2-2A0C-C10A-5F05EA4EA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806" y="5340169"/>
            <a:ext cx="4804694" cy="109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77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s4ferm4n@gmail.com</dc:creator>
  <cp:lastModifiedBy>s4ferm4n@gmail.com</cp:lastModifiedBy>
  <cp:revision>2</cp:revision>
  <dcterms:created xsi:type="dcterms:W3CDTF">2025-05-26T00:03:51Z</dcterms:created>
  <dcterms:modified xsi:type="dcterms:W3CDTF">2025-05-26T00:08:43Z</dcterms:modified>
</cp:coreProperties>
</file>