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16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4336-4E6F-4E25-9E6E-737FE634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5A92B-7AC6-4D1E-941B-40D4995D1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55B7-DB22-4002-98E7-4086E44D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AF641-90EF-4A0D-AF5A-F7F46ACB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54645-56C4-4A68-B99C-1D9172F8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5A64-8ABD-4B93-A121-58996DC1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E7722-9F96-4DFA-A7CF-F9069161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07C13-4A70-4C25-9BF2-7EFB5A0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08114-1B58-4ABA-9393-F623756D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C00FF-406F-4D44-A60A-1FDC59B0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6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1F909C-720F-4EB3-ACC2-6CE297BB1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3AEB1-9379-4C7B-8BF8-BF6A92EC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A4961-952C-41E9-B0F9-FE1E9154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4DCFA-627C-42EF-B964-F2071440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D055C-E655-4B55-B825-81AC9FDD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3CE-5C21-4687-A65E-0FA0AFDA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BF948-F4DA-4C7A-BDBA-93FBA135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31E6D-17EE-4CF7-8A6D-1A688B34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8479-E7DF-4CDE-AD52-61A20F08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8CC86-CC13-4E1B-8042-439E4710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D4B6-7E23-4F8C-B05A-1181944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53171-79C6-4CC6-8637-8C306F4F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BD690-9FE3-4DD8-8097-9F1BB4DF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F0522-14AD-4607-B854-5347455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B8CC5-D52B-4C7F-BF4D-DECB563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1D59-5D49-496C-9814-C01D4473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0897D-4F50-4823-9B77-EFB604CD3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72C1C-6B28-45DD-98CE-4D69D160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AEFA3-F5B8-4769-9D97-31DD2981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1C2F1-42EF-44F3-B7ED-FB819287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23E6A-7E30-4387-999B-F78FDC10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6670-C810-41AA-AADA-F138E50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3CF0E-042F-43B5-A7EC-19352F7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C3A04-B849-4CAF-8C75-3AC734997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2C69C-3BAD-4E97-B582-91A1A18D4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0CEC2-9A82-4E5B-8433-5E6AF62C5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F6465D-4D9B-4325-856E-580F89D6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65D34-FECB-4800-A76C-4C0E9167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7919B-9B60-4928-8569-338DCC2B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2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0CCA-95F5-4B03-8962-69B72AF1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79EA1-7B62-41D5-88F9-F3072DB0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DFFEE2-B56A-44D8-9E86-15B2A4D8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2FD81-D36E-407B-BBCC-563AF10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6D2A3-9E35-48F5-92F9-A62798FA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A806BD-8FF3-469E-B79F-1DD024F5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E93AD-BD47-49AD-8579-EFE65A84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C0934-98E8-418D-9ECD-9B219B28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28C57-140A-4C36-BDA6-22B0AE5D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39375-5F9E-405D-80CC-3F3F48C2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1E64B-FF50-4E38-AB5F-9AF5DF9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9F499-7A33-4E79-8C81-8C56563A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0A0CA-31FB-434F-AA8F-170A4BC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17FDB-2ECD-4475-B738-236BA625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319086-8979-49BF-B087-7B54B2F1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AE0E1-324B-4EA5-AABD-445CDF30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694FD-E2CC-4DB6-A2A7-CB2EC6E1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F890D-A12C-40F7-91CA-F316EE91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857F3-33A1-48B7-AF6E-F4D6A3E1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A869EC-5839-4925-8D17-995B3B1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9455E-2C1E-4CC5-A246-C4269A13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DCE4F-9A2A-4E2E-B2AD-2F6168F0E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BA66-D4BB-4E7F-B6B0-FB7EDAEEB7CD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DD4DE-F05A-4401-AD24-8035695D1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6AC22-D70E-4A91-BC60-5BAC9D0C4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FE87-72F1-4ED5-A8CA-6E00CD254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5C36E1-5A26-40DB-9376-6549B211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82" y="2738507"/>
            <a:ext cx="5048509" cy="5217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C5F23B-8010-401C-A649-503CDE05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82" y="547644"/>
            <a:ext cx="5048509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2025-01-06 at 5 47 52 PM">
            <a:extLst>
              <a:ext uri="{FF2B5EF4-FFF2-40B4-BE49-F238E27FC236}">
                <a16:creationId xmlns:a16="http://schemas.microsoft.com/office/drawing/2014/main" id="{D7C20267-1FCB-4D3E-8295-5A8DB9FE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89" y="5872743"/>
            <a:ext cx="5048509" cy="150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2025-01-06 at 5 50 17 PM">
            <a:extLst>
              <a:ext uri="{FF2B5EF4-FFF2-40B4-BE49-F238E27FC236}">
                <a16:creationId xmlns:a16="http://schemas.microsoft.com/office/drawing/2014/main" id="{84501B60-E9FF-4DEE-8601-2526599C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07" y="2259737"/>
            <a:ext cx="5025391" cy="1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E749F3-D930-4BBE-A819-614D84A1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89" y="3846367"/>
            <a:ext cx="5048509" cy="2044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4A9540-079B-427F-BE85-813C6694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789" y="172259"/>
            <a:ext cx="5048509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5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1B206-2A79-48FE-9E5C-2A39CB8E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94" y="2298467"/>
            <a:ext cx="5048509" cy="4567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D50B7A-53F5-4A7A-A2D9-553D099F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94" y="107604"/>
            <a:ext cx="5048509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1</cp:revision>
  <dcterms:created xsi:type="dcterms:W3CDTF">2025-05-26T03:14:40Z</dcterms:created>
  <dcterms:modified xsi:type="dcterms:W3CDTF">2025-05-26T03:21:25Z</dcterms:modified>
</cp:coreProperties>
</file>