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AC4B2-4438-4465-B136-E57013D1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1C2E20-F00F-43B8-BDA9-4843CA4A7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F5ECA-227E-44F1-A0A4-A04A76A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BB114-8465-451F-972F-A9E8770F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BD2B-3CA1-4538-9172-AAD378EB1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1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2CB88-2C24-464E-A8F9-718263D9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FAC8C-2010-4846-AF65-7C7368022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60620-3962-4CEE-8A48-889BA85C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ED8C8-3421-40D5-95E2-B2A00371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86111-AC2E-415B-A945-AA023F6B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7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BADC4F-95A2-4D62-92AB-67CF7B0821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0DEC1F-9F2A-4A62-B587-C0777558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BAAFF-7FD9-4065-9B2A-DB416754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BBB4A-0F5F-48B5-9DC2-1C7D4D8D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95666-83EE-4195-92E6-B81CFDE7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F7FE0-CE98-457F-9FBF-BAA76450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888E9-AF81-42B2-9A7A-6DE09629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D6B41-914C-4B49-9538-547681BD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CB32-DE72-4D56-A816-B5D659F7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5DE2C9-4394-4AB9-8193-FD1548B7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2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85995-67F3-4D20-A460-ADDC104B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4F56B-F980-4A1B-AEF9-0E1595C1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3D801-2011-4892-AB68-112FF2B5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ED406-C24B-4773-8F43-A6886CBB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4F746-C71F-440D-9151-31BA01C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76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2A6E2-493A-47D0-9D88-2D869540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38877-13E1-4901-A398-DEE84F464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41648A-7C38-4D6B-BB39-E88DA8DD9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EDE18-9C57-412A-814A-5EC8582C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EA599B-0985-4DD2-849B-76F0F1FA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3C07F-AE63-46E8-8C7A-83A6AABB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92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6F4A9-5149-4FC3-9210-FA1F1F72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3DCBE-A34A-4199-B8A8-078868CCD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05A08-C24A-41EB-B8B8-C9035BF1E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D90E34-E3FF-460E-8C5B-78A462FFA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0169EF-CF65-4716-B249-B3989AB81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9DB8BC-7472-457E-B8EA-623A127D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C3DC9E-6568-43E7-B4B4-13E7EAC2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2E0806-80AD-41F5-9D9E-6048880E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85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518D0-46D2-40DD-BEBA-2B33DD85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440B5A-29E1-4D8E-9332-E209FAB2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12FA53-7AC2-4BFE-A352-433B5550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8BE40B-CF4A-4EA2-9C2C-B7E24C91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7CD945-8011-4C3B-A251-6582825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04263-8C9C-4126-A100-1F7B577F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E8C87-F58C-4CE7-99FB-F3524A51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6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D2F5-FFA0-4E8C-9F3C-B271E277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F2752-7964-4FE7-8E76-36DB55C8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C5A066-4C4F-43EB-93FB-5A470FC3F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CFB161-E6D8-40DD-ABE8-E4CBB536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F737E-61C9-4FA7-8B78-7CD7CC2F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87DAD-933A-4438-89BF-C8C9BE9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41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28EF9-566A-4B89-95BD-C8D67C27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1C37EC-D802-46EE-BC58-56D1DDCD9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F6D15D-135A-4D0F-A965-A9D82CA5D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26095-E917-498D-9B1C-F431067F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711DA4-A5F3-4E00-B46F-CC6A6B07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16810-DFC4-402F-9A5E-3203073E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4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0A2341-76A9-466A-8D9D-197F33A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2D5162-1C79-4A29-954C-1DA7F962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7DC6C-55ED-4E75-B853-953242198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AC19C-C874-43F6-8042-349469773E47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48C1E-E2A2-4B96-A4A8-8CDDEC72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1E2B4-686C-4922-8B8C-0EEA77AB8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627E1-06CB-450E-BAC5-6A020065EA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47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41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1</cp:revision>
  <dcterms:created xsi:type="dcterms:W3CDTF">2025-06-17T03:03:02Z</dcterms:created>
  <dcterms:modified xsi:type="dcterms:W3CDTF">2025-06-17T03:03:08Z</dcterms:modified>
</cp:coreProperties>
</file>