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5773400" cy="21031200"/>
  <p:notesSz cx="5143500" cy="9144000"/>
  <p:embeddedFontLst>
    <p:embeddedFont>
      <p:font typeface="DengXian" panose="02010600030101010101" pitchFamily="2" charset="-122"/>
      <p:regular r:id="rId6"/>
      <p:bold r:id="rId7"/>
    </p:embeddedFont>
    <p:embeddedFont>
      <p:font typeface="楷体" panose="02010609060101010101" pitchFamily="49" charset="-122"/>
      <p:regular r:id="rId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85869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果子老师硬核分享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zh-CN" altLang="en-US" sz="13800">
                <a:solidFill>
                  <a:schemeClr val="bg1"/>
                </a:solidFill>
              </a:rPr>
              <a:t>教你搭建自己的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en-US" altLang="zh-CN" sz="13800">
                <a:solidFill>
                  <a:srgbClr val="FF0000"/>
                </a:solidFill>
              </a:rPr>
              <a:t>CPU</a:t>
            </a:r>
          </a:p>
          <a:p>
            <a:pPr algn="ctr"/>
            <a:r>
              <a:rPr lang="zh-CN" altLang="en-US" sz="13800">
                <a:solidFill>
                  <a:srgbClr val="FF0000"/>
                </a:solidFill>
              </a:rPr>
              <a:t>（三）寄存器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寄存器作用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3682465"/>
            <a:ext cx="14984354" cy="4778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本实验所有电路图都是使用 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v3.8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中，寄存器（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）是位于处理器内部、速度极快的小容量存储单元，用来临时保存数据和指令执行过程中的中间结果。它们直接与运算单元相连，能在一个时钟周期内完成读写，比访问内存快得多。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BFE8E4-EF11-43D9-B13A-166E48D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477" y="8679643"/>
            <a:ext cx="4156630" cy="42694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76596A1-96E1-409C-AF7E-C24AA6912C79}"/>
              </a:ext>
            </a:extLst>
          </p:cNvPr>
          <p:cNvSpPr/>
          <p:nvPr/>
        </p:nvSpPr>
        <p:spPr>
          <a:xfrm>
            <a:off x="694267" y="10370761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寄存器元器件位置：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A2C291-76A9-426A-BC45-B47C92D8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4"/>
          <a:stretch/>
        </p:blipFill>
        <p:spPr>
          <a:xfrm>
            <a:off x="8962397" y="13900850"/>
            <a:ext cx="6881682" cy="56771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885CBBE-23EC-4F03-B6BD-71207438A3C3}"/>
              </a:ext>
            </a:extLst>
          </p:cNvPr>
          <p:cNvSpPr/>
          <p:nvPr/>
        </p:nvSpPr>
        <p:spPr>
          <a:xfrm>
            <a:off x="243036" y="12713414"/>
            <a:ext cx="879004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/>
              <a:t>Logisim</a:t>
            </a:r>
            <a:r>
              <a:rPr lang="zh-CN" altLang="en-US" sz="3600" b="1"/>
              <a:t>使用的是</a:t>
            </a:r>
            <a:r>
              <a:rPr lang="zh-CN" altLang="en-US" sz="3600"/>
              <a:t>带</a:t>
            </a:r>
            <a:r>
              <a:rPr lang="zh-CN" altLang="en-US" sz="3600" b="1"/>
              <a:t>写使能（</a:t>
            </a:r>
            <a:r>
              <a:rPr lang="en-US" altLang="zh-CN" sz="3600" b="1"/>
              <a:t>Write Enable</a:t>
            </a:r>
            <a:r>
              <a:rPr lang="zh-CN" altLang="en-US" sz="3600" b="1"/>
              <a:t>）和复位（</a:t>
            </a:r>
            <a:r>
              <a:rPr lang="en-US" altLang="zh-CN" sz="3600" b="1"/>
              <a:t>Reset</a:t>
            </a:r>
            <a:r>
              <a:rPr lang="zh-CN" altLang="en-US" sz="3600" b="1"/>
              <a:t>）功能的寄存器，各个管脚功能如下：</a:t>
            </a:r>
            <a:endParaRPr lang="en-US" altLang="zh-CN" sz="3600" b="1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Input (D)</a:t>
            </a:r>
            <a:r>
              <a:rPr lang="zh-CN" altLang="en-US" sz="2800"/>
              <a:t>数据输入端（</a:t>
            </a:r>
            <a:r>
              <a:rPr lang="en-US" altLang="zh-CN" sz="2800"/>
              <a:t>Data</a:t>
            </a:r>
            <a:r>
              <a:rPr lang="zh-CN" altLang="en-US" sz="2800"/>
              <a:t>）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Write Enable (WE)</a:t>
            </a:r>
            <a:r>
              <a:rPr lang="zh-CN" altLang="en-US" sz="2800"/>
              <a:t>写使能信号端，当该信号为高电平时，寄存器在时钟触发时会将输入端（</a:t>
            </a:r>
            <a:r>
              <a:rPr lang="en-US" altLang="zh-CN" sz="2800"/>
              <a:t>D</a:t>
            </a:r>
            <a:r>
              <a:rPr lang="zh-CN" altLang="en-US" sz="2800"/>
              <a:t>）的数据写入存储单元；如果为低电平，则不会更新存储值。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Clock Input (Clock)</a:t>
            </a:r>
            <a:r>
              <a:rPr lang="zh-CN" altLang="en-US" sz="2800"/>
              <a:t>时钟输入端，用于控制寄存器的更新时机。通常在上升沿（或下降沿）时，根据写使能信号的状态决定是否将输入数据存入寄存器。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Reset Pin (R)</a:t>
            </a:r>
            <a:r>
              <a:rPr lang="zh-CN" altLang="en-US" sz="2800"/>
              <a:t>复位端，当该信号有效时，会将寄存器存储的值清零（或设为初始值），不受时钟和写使能的影响。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Stored Value</a:t>
            </a:r>
            <a:r>
              <a:rPr lang="zh-CN" altLang="en-US" sz="2800"/>
              <a:t>寄存器内部当前存储的值，是通过输入数据和时钟更新后保留下来的。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Output (Q)</a:t>
            </a:r>
            <a:r>
              <a:rPr lang="zh-CN" altLang="en-US" sz="2800"/>
              <a:t>数据输出端，会实时输出寄存器中存储的值，供</a:t>
            </a:r>
            <a:r>
              <a:rPr lang="en-US" altLang="zh-CN" sz="2800"/>
              <a:t>CPU</a:t>
            </a:r>
            <a:r>
              <a:rPr lang="zh-CN" altLang="en-US" sz="2800"/>
              <a:t>或其他电路使用</a:t>
            </a:r>
            <a:endParaRPr lang="en-US" altLang="zh-CN" sz="2800"/>
          </a:p>
          <a:p>
            <a:endParaRPr lang="zh-CN" altLang="en-US" sz="3600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E7FF70-9C72-4B53-9475-9725B7881ACF}"/>
              </a:ext>
            </a:extLst>
          </p:cNvPr>
          <p:cNvSpPr txBox="1"/>
          <p:nvPr/>
        </p:nvSpPr>
        <p:spPr>
          <a:xfrm>
            <a:off x="9040619" y="956403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6713B8-5BCC-4052-86AA-68765978384D}"/>
              </a:ext>
            </a:extLst>
          </p:cNvPr>
          <p:cNvSpPr txBox="1"/>
          <p:nvPr/>
        </p:nvSpPr>
        <p:spPr>
          <a:xfrm>
            <a:off x="9193019" y="971643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01A340-BD73-401E-A224-7506B91A9622}"/>
              </a:ext>
            </a:extLst>
          </p:cNvPr>
          <p:cNvSpPr txBox="1"/>
          <p:nvPr/>
        </p:nvSpPr>
        <p:spPr>
          <a:xfrm>
            <a:off x="11142414" y="1498643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A89479-8F42-471A-B25D-B9C905BB4CFF}"/>
              </a:ext>
            </a:extLst>
          </p:cNvPr>
          <p:cNvSpPr txBox="1"/>
          <p:nvPr/>
        </p:nvSpPr>
        <p:spPr>
          <a:xfrm>
            <a:off x="5607630" y="20145626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寄存器使用和连线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7"/>
            <a:ext cx="14984354" cy="6076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让我给你演示，实现一个重复递增值的电路。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将加法器的输出连接到寄存器的输入端，将寄存器的输出连接到加法器的输入端。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位常量连接到加法器的第二个输入。您可以在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Wirng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库中找到常数电路元素。要将其值更改为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，只需为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属性键入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并按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键。您现在应该看到该值为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会自动将您输入的十进制值转换为十六进制）。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将两个输出引脚连接到电路，以便您可以监控加法器和寄存器的输出。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B7081-523F-4007-86F5-58CDB175A911}"/>
              </a:ext>
            </a:extLst>
          </p:cNvPr>
          <p:cNvSpPr/>
          <p:nvPr/>
        </p:nvSpPr>
        <p:spPr>
          <a:xfrm>
            <a:off x="7700837" y="18198686"/>
            <a:ext cx="76669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思考：如何生成时间信息触发寄存器运行，从而看到累加效果？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FFB6F63-AAF0-4468-ADFA-756710803768}"/>
              </a:ext>
            </a:extLst>
          </p:cNvPr>
          <p:cNvSpPr/>
          <p:nvPr/>
        </p:nvSpPr>
        <p:spPr>
          <a:xfrm rot="19431121">
            <a:off x="2080654" y="11666455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F3F58F-2C7F-4868-9CD7-753F854F1DD6}"/>
              </a:ext>
            </a:extLst>
          </p:cNvPr>
          <p:cNvSpPr/>
          <p:nvPr/>
        </p:nvSpPr>
        <p:spPr>
          <a:xfrm>
            <a:off x="1083874" y="10714714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常量（注意位数要统一</a:t>
            </a:r>
            <a:r>
              <a:rPr lang="en-US" altLang="zh-CN" sz="4400" b="1"/>
              <a:t>!</a:t>
            </a:r>
            <a:r>
              <a:rPr lang="zh-CN" altLang="en-US" sz="4400" b="1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9FFAD-ACB7-410D-99B6-00905FB6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62" y="13101106"/>
            <a:ext cx="13428476" cy="42556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5007AD-BB24-4C0B-B281-7308312BB2B8}"/>
              </a:ext>
            </a:extLst>
          </p:cNvPr>
          <p:cNvSpPr/>
          <p:nvPr/>
        </p:nvSpPr>
        <p:spPr>
          <a:xfrm>
            <a:off x="905762" y="18809261"/>
            <a:ext cx="3636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必须要有时钟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5144ED9-1BA9-4663-9B4A-880501CB93B7}"/>
              </a:ext>
            </a:extLst>
          </p:cNvPr>
          <p:cNvSpPr/>
          <p:nvPr/>
        </p:nvSpPr>
        <p:spPr>
          <a:xfrm rot="10800000">
            <a:off x="1357983" y="16908942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CA286-3BE2-406B-A476-0A5970A94AF1}"/>
              </a:ext>
            </a:extLst>
          </p:cNvPr>
          <p:cNvSpPr txBox="1"/>
          <p:nvPr/>
        </p:nvSpPr>
        <p:spPr>
          <a:xfrm>
            <a:off x="5327611" y="1340430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1F1F0A-3D5F-4E67-9758-13CDD61BD535}"/>
              </a:ext>
            </a:extLst>
          </p:cNvPr>
          <p:cNvSpPr txBox="1"/>
          <p:nvPr/>
        </p:nvSpPr>
        <p:spPr>
          <a:xfrm>
            <a:off x="5067056" y="1634381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64A1901-05EC-4786-A346-C6508AEF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46" y="10977312"/>
            <a:ext cx="13040751" cy="6476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模拟调试☆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5091FF-C5FE-45E7-A52A-F4BB318D949E}"/>
              </a:ext>
            </a:extLst>
          </p:cNvPr>
          <p:cNvSpPr/>
          <p:nvPr/>
        </p:nvSpPr>
        <p:spPr>
          <a:xfrm>
            <a:off x="383465" y="3761658"/>
            <a:ext cx="14984354" cy="6753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 Half Cycle (Command/Control + T)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，勾选一次就能发现寄存器值发生了一次变化。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如果您再次勾选半循环，您会注意到时钟变回深绿色，但数字没有变化。这是因为默认情况下，寄存器是上升沿触发的（即在从低时钟信号变为高信号时触发）。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当然如果使用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ticks enabled/enable clock ticks 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command/control + k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）会自动不断触发时间信号，可以看到寄存器一直累加！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BB567-4C9F-4652-9002-2D05465EB49E}"/>
              </a:ext>
            </a:extLst>
          </p:cNvPr>
          <p:cNvSpPr txBox="1"/>
          <p:nvPr/>
        </p:nvSpPr>
        <p:spPr>
          <a:xfrm>
            <a:off x="6266476" y="1244975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23E76C-BAEF-4CF4-A0E6-2248D5890B44}"/>
              </a:ext>
            </a:extLst>
          </p:cNvPr>
          <p:cNvSpPr txBox="1"/>
          <p:nvPr/>
        </p:nvSpPr>
        <p:spPr>
          <a:xfrm>
            <a:off x="8697249" y="1604200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861418-0BA3-4FC8-8F57-2E2C04B25325}"/>
              </a:ext>
            </a:extLst>
          </p:cNvPr>
          <p:cNvSpPr txBox="1"/>
          <p:nvPr/>
        </p:nvSpPr>
        <p:spPr>
          <a:xfrm>
            <a:off x="2424521" y="15794703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E2738-9135-4281-A570-43FEE966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62" y="17179076"/>
            <a:ext cx="7001804" cy="385212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D4ED76-EADD-4230-A3E4-0012688A480E}"/>
              </a:ext>
            </a:extLst>
          </p:cNvPr>
          <p:cNvSpPr/>
          <p:nvPr/>
        </p:nvSpPr>
        <p:spPr>
          <a:xfrm>
            <a:off x="4890045" y="18857960"/>
            <a:ext cx="7666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电路图：</a:t>
            </a:r>
          </a:p>
        </p:txBody>
      </p:sp>
    </p:spTree>
    <p:extLst>
      <p:ext uri="{BB962C8B-B14F-4D97-AF65-F5344CB8AC3E}">
        <p14:creationId xmlns:p14="http://schemas.microsoft.com/office/powerpoint/2010/main" val="39549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630</Words>
  <Application>Microsoft Office PowerPoint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宋体</vt:lpstr>
      <vt:lpstr>楷体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70</cp:revision>
  <dcterms:created xsi:type="dcterms:W3CDTF">2025-06-04T06:58:28Z</dcterms:created>
  <dcterms:modified xsi:type="dcterms:W3CDTF">2025-08-20T08:05:52Z</dcterms:modified>
</cp:coreProperties>
</file>