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DAAB1-52E9-49F1-9B60-8D9D58728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03D6E3-5B89-421E-AB41-B522A6731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5A22C-DAD4-49CE-8E9F-B53956BED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C31C-7A65-4EFD-BA9B-A7BC7AB1C621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FECC7-6B80-4D4C-B914-94C1EBAB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19A02-9A3B-4C27-B282-891D8B39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279-94CA-474C-9669-A2A9557AB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3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76F51-43FA-4E70-85D9-5C067586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43BB7D-F7C5-4A74-9E9B-D09DB53DC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9CED7-FDFE-4EFA-8CD8-F340D757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C31C-7A65-4EFD-BA9B-A7BC7AB1C621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8A725-A5C3-4E27-8A94-E479C681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5C89A-ABBE-4769-AB37-1EAB11FF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279-94CA-474C-9669-A2A9557AB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4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B5B0F0-A7BA-4590-B3E1-A4CAD90783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D63C96-6D11-4EFD-AE68-C2EF280D1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CD52D-632A-40A5-935A-114A3298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C31C-7A65-4EFD-BA9B-A7BC7AB1C621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31C91-8EAC-4022-AE07-8B82CEFC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DF6AA7-BFC2-4640-85BD-1AAE8369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279-94CA-474C-9669-A2A9557AB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0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76003-554B-4E0A-8FBB-5496D88A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3A637-A6BA-4647-8109-884CB8F4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4BFBD-5812-4EC5-B773-D4AF29B8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C31C-7A65-4EFD-BA9B-A7BC7AB1C621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2ED13-1B04-4502-A4B0-EDF03E0D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F0968-ADEC-441D-BF9B-100A77AC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279-94CA-474C-9669-A2A9557AB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2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01955-62EE-44C3-BEBA-93039DA2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01AA20-C762-42C2-B320-EB0C7137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6764F-23B6-4333-A2ED-B89BA5AF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C31C-7A65-4EFD-BA9B-A7BC7AB1C621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3AB18-0299-442E-A2A7-3B9D1D11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961FD-0B64-4AB7-A35B-9FDDE3F7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279-94CA-474C-9669-A2A9557AB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55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62760-7943-40D4-9248-B192A277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340A9-DDBC-409D-A0B6-89B270FE3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3070B4-A020-4B95-93F3-BB35F7E64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B4C21-5FB8-47ED-A2FE-380528E2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C31C-7A65-4EFD-BA9B-A7BC7AB1C621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8E7D5B-4F20-49CE-980D-E6B192BD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9C1DE5-E507-474F-8A08-7FBE568D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279-94CA-474C-9669-A2A9557AB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4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9EA08-5CE2-4226-BD2D-1BF9AC02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2AA89-AFE2-4CFD-8816-E91A1929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13D8F5-0674-4C60-A725-9A63D9907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2B4245-086A-4895-BDD4-0940C3EA4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C824CD-B892-4311-A9F1-CE25A43D8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654938-79CC-433C-812C-E7ECB24A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C31C-7A65-4EFD-BA9B-A7BC7AB1C621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E4CC1A-DFAD-46D0-B28C-05621DA1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9D5978-D553-483B-877D-75605BEE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279-94CA-474C-9669-A2A9557AB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0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F4A88-A167-4886-8F5F-2B36F5BD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8D0B94-0EA9-4CCC-8365-FC700C1A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C31C-7A65-4EFD-BA9B-A7BC7AB1C621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C6A6BD-D383-4166-BDF7-134CDE4A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60A806-7096-4B59-8313-22FFF5EE6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279-94CA-474C-9669-A2A9557AB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6ACB81-892F-47DA-A1B6-C95FF084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C31C-7A65-4EFD-BA9B-A7BC7AB1C621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8CD55F-203B-43AA-A679-875EF12A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1C2B62-A8B2-4642-9D08-90C6CD06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279-94CA-474C-9669-A2A9557AB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2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7CDE7-45C5-4FEA-88B4-EA4ECAD9E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3E04C7-65FA-4E1E-8BD2-AE2F2F4E5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D3CE72-E6D0-4808-9E58-FC1FED0D2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A84689-6A25-4125-B96B-790098D6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C31C-7A65-4EFD-BA9B-A7BC7AB1C621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B06C86-8726-4535-9052-A35805B7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6BA2D-DCD1-457F-871C-8C6A3DD4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279-94CA-474C-9669-A2A9557AB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9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8C925-8AE7-4417-99F5-15AF7442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E25D6C-31D8-415C-8851-38E242422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9F551-8F2A-46DE-B8EE-A3A784BF4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E22EE-9687-48EF-B9E0-8BB4AD52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6C31C-7A65-4EFD-BA9B-A7BC7AB1C621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B1A12-C95E-4F76-A046-F399DDC3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5EE22-BAF5-4FEA-8789-6ED064FC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3279-94CA-474C-9669-A2A9557AB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45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CD9528-CB19-4EF0-A589-46F41A27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2FD0E-484C-445C-AA3F-07D1DA67D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8AE82-E1B8-4A29-8C43-E787363E4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6C31C-7A65-4EFD-BA9B-A7BC7AB1C621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FB3C6-F3B7-49F0-BF23-3A52AAB34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E1809-5743-4933-9589-9C6EA0643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03279-94CA-474C-9669-A2A9557AB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8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F86C11-5781-4FDB-A514-0D7498F2BA14}"/>
              </a:ext>
            </a:extLst>
          </p:cNvPr>
          <p:cNvSpPr/>
          <p:nvPr/>
        </p:nvSpPr>
        <p:spPr>
          <a:xfrm>
            <a:off x="508000" y="491944"/>
            <a:ext cx="894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https://www.gaoding.com/editor/design?id=31761106003280027&amp;mode=user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8DFB9B-0311-4F2A-B4EA-2AE6A30E5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861276"/>
            <a:ext cx="4045906" cy="529592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F4BB5FD-CBFD-49D8-8363-DA46643644BA}"/>
              </a:ext>
            </a:extLst>
          </p:cNvPr>
          <p:cNvSpPr/>
          <p:nvPr/>
        </p:nvSpPr>
        <p:spPr>
          <a:xfrm>
            <a:off x="5734709" y="1701862"/>
            <a:ext cx="5710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https://www.gaoding.com/editor/design?id=193840121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5A4423-331E-412B-B3EC-15B78789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560" y="2150140"/>
            <a:ext cx="3657788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5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F86C11-5781-4FDB-A514-0D7498F2BA14}"/>
              </a:ext>
            </a:extLst>
          </p:cNvPr>
          <p:cNvSpPr/>
          <p:nvPr/>
        </p:nvSpPr>
        <p:spPr>
          <a:xfrm>
            <a:off x="508000" y="491944"/>
            <a:ext cx="894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https://www.gaoding.com/template/193786464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E651B9-BFDC-4F83-A41F-3768E38F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95" y="1177799"/>
            <a:ext cx="3733992" cy="490880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D9C85F9-0B15-4732-AF66-B7BA19D81896}"/>
              </a:ext>
            </a:extLst>
          </p:cNvPr>
          <p:cNvSpPr/>
          <p:nvPr/>
        </p:nvSpPr>
        <p:spPr>
          <a:xfrm>
            <a:off x="6590446" y="491944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https://www.gaoding.com/template/193524000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9447F2-AC89-4270-A910-F7B54126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746" y="1177799"/>
            <a:ext cx="4070559" cy="4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2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F86C11-5781-4FDB-A514-0D7498F2BA14}"/>
              </a:ext>
            </a:extLst>
          </p:cNvPr>
          <p:cNvSpPr/>
          <p:nvPr/>
        </p:nvSpPr>
        <p:spPr>
          <a:xfrm>
            <a:off x="508000" y="491944"/>
            <a:ext cx="894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https://www.gaoding.com/editor/design?id=193794291</a:t>
            </a: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E0306C-6641-40F9-A701-1643F1F8A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58" y="1241723"/>
            <a:ext cx="4162224" cy="528756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96C59B2-7BB3-46CB-975B-78B8CCEBC398}"/>
              </a:ext>
            </a:extLst>
          </p:cNvPr>
          <p:cNvSpPr/>
          <p:nvPr/>
        </p:nvSpPr>
        <p:spPr>
          <a:xfrm>
            <a:off x="6168819" y="491944"/>
            <a:ext cx="5710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https://www.gaoding.com/editor/design?id=193649192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B00A87-5AE1-490D-8128-A06478CA3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034" y="1589863"/>
            <a:ext cx="3467278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4F86C11-5781-4FDB-A514-0D7498F2BA14}"/>
              </a:ext>
            </a:extLst>
          </p:cNvPr>
          <p:cNvSpPr/>
          <p:nvPr/>
        </p:nvSpPr>
        <p:spPr>
          <a:xfrm>
            <a:off x="508000" y="491944"/>
            <a:ext cx="8940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https://www.gaoding.com/editor/design?id=193836598</a:t>
            </a:r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25B7BCB-C56B-4604-94E7-62CD0646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32" y="1557073"/>
            <a:ext cx="3448227" cy="466749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24295EE-2C81-4E3E-8E29-50B3E3AA7F50}"/>
              </a:ext>
            </a:extLst>
          </p:cNvPr>
          <p:cNvSpPr/>
          <p:nvPr/>
        </p:nvSpPr>
        <p:spPr>
          <a:xfrm>
            <a:off x="6996846" y="491944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https://www.gaoding.com/template/193786381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AE7CEA-F4F3-4A82-A542-FDA91BEF4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21" y="1340620"/>
            <a:ext cx="3589555" cy="47294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8B31E0-02D7-47F3-A2BF-3620106AF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093" y="2690606"/>
            <a:ext cx="1828894" cy="240042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1440648-498A-44F1-B81A-143CC304AD48}"/>
              </a:ext>
            </a:extLst>
          </p:cNvPr>
          <p:cNvSpPr/>
          <p:nvPr/>
        </p:nvSpPr>
        <p:spPr>
          <a:xfrm>
            <a:off x="4301059" y="1557073"/>
            <a:ext cx="3335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https://www.gaoding.com/editor/design?id=193800707</a:t>
            </a:r>
          </a:p>
        </p:txBody>
      </p:sp>
    </p:spTree>
    <p:extLst>
      <p:ext uri="{BB962C8B-B14F-4D97-AF65-F5344CB8AC3E}">
        <p14:creationId xmlns:p14="http://schemas.microsoft.com/office/powerpoint/2010/main" val="142784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5F4D8B-482A-444A-A258-FD882179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20" y="1936069"/>
            <a:ext cx="3384724" cy="403880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0610547-657F-4897-8D83-DBCE708831C1}"/>
              </a:ext>
            </a:extLst>
          </p:cNvPr>
          <p:cNvSpPr/>
          <p:nvPr/>
        </p:nvSpPr>
        <p:spPr>
          <a:xfrm>
            <a:off x="540628" y="883123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https://www.gaoding.com/template/193661414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A96F23-D01A-4F4D-BCAB-C8D610E99FD0}"/>
              </a:ext>
            </a:extLst>
          </p:cNvPr>
          <p:cNvSpPr/>
          <p:nvPr/>
        </p:nvSpPr>
        <p:spPr>
          <a:xfrm>
            <a:off x="6276410" y="883123"/>
            <a:ext cx="490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https://www.gaoding.com/template/193664550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58A4C16-320C-4C7A-B80E-30BA0CB4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528" y="1398893"/>
            <a:ext cx="3765744" cy="494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1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156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4</cp:revision>
  <dcterms:created xsi:type="dcterms:W3CDTF">2025-03-19T02:56:55Z</dcterms:created>
  <dcterms:modified xsi:type="dcterms:W3CDTF">2025-03-19T03:08:04Z</dcterms:modified>
</cp:coreProperties>
</file>