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EF9DAD-0B30-C7C5-533B-A1F2BDCD87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74E626D-36A7-2FE0-FD4C-193D79FDE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FB8563-1D79-9B8A-B233-A63706C6A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5BD16A-F073-0E1D-154C-0C3BE2915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0412E6B-FD2E-2A82-F8EE-082E235D3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493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011BCE-4507-C4DF-75DB-1922B7F2F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922468-B2A5-2339-AAA5-4E1C0DF98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DD3B1CC-5C70-AD16-B1BC-D316069EC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6CDA87-135F-DA71-F98E-863B6C4B8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F6C021-542B-70F6-7F83-F9CB433E4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489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969489A-375C-43A4-F359-DE8084F43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FC03C46-F93D-3587-CE49-7367A9D1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9DD082-580F-74A3-5AB6-8ADF9303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CB2B3B-B456-0D92-990F-3BDD8AF4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BF60FA9-0592-24B7-67A6-27059E984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34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1CF3D6-4512-A6B5-FA4C-D141DE8E9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D07633-C201-4511-87C3-AC2CAAB2F1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1BBFB97-6D0E-4B62-1E4C-DE8FFD964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EB7A05-2085-3961-E093-41A71D7A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27EC53-715A-FE65-6568-BA79B93E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772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09B854-4CF3-1D2C-5A0A-D0B1BA193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849660-7728-C88A-CFF3-6DB3A5A1C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14BA39-0341-28B3-7389-BC39F692D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FABF61E-D0E6-85AE-A8F0-7795F9C5A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A40BF4-0088-B47C-6B1F-DF82AEFDB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3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0115-A1EA-B350-B9A3-7DE7C10A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2321F-C5CB-AD18-DAAA-4B069CAB80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9679BD-2504-A567-C83E-2E6B3BE63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4187415-8C8E-05CB-8A54-C6D6A0271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D0D317A-F29F-50F2-CB47-4542576F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E3324A-33DF-3F73-94C4-05B109C2B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50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09C66A-7D0D-F0A5-31E7-1101C008AF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BFB4DBA-8E99-29BA-038F-A2BE7672D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DB0162C-D7C3-C1E2-E8A0-89AB15ACB8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D6C6C4-A54B-A58A-1E30-4C000A84AD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F48D435-AAA7-1803-0E18-2F207F7D2F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EA13C3-0F19-4252-D490-14BD39A7F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A82C6B9-44F4-A18E-BD74-131234392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6A2B74-525C-A0DC-A3DD-C646D2042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7098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8A6AD9-F212-9B78-D565-1DD9BEC59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48C2210-AC84-AEE2-71DB-57DB8D51A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3C7DBE-3215-8668-2364-13D6436C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12ACCCB-332E-305B-E7A5-CDEFAB515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4144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02B2B57-7E09-28D5-FF63-3F252F4FF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129DE0-BE1F-46F2-1EE5-73D2A1F9A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8795123-5848-F808-2822-63B93DD9A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8779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2C0069-609F-20BD-97A8-30853445B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F722EC-EDFD-0794-A2E5-A4F0C8584A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516B58-AFB8-F0F9-896B-25EC57C71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C8F8D-6DF8-FBE4-2185-E1794C9D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FCAF58-F731-99E5-EEA9-7F082907D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EC515D-96CA-A4DA-4FFD-AC3FDD051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4798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624DF-4373-892D-0460-2280D979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F9FEA2-D05A-66F9-69CD-3A25E2A241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1FB1715-5ED5-29F9-F5DD-CFF82C7F8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E2AAEC7-30F6-DAC8-04F2-21A3E6353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BBD3FA-92BD-420D-BA94-4C4671114E97}" type="datetimeFigureOut">
              <a:rPr lang="zh-CN" altLang="en-US" smtClean="0"/>
              <a:t>2025-06-22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4F160FB-DD22-DD05-2FA6-D4781A584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93EB88D-DDEA-8F24-B373-9878CE716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926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0004CCD-7EF9-AD73-4454-558BD2C51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170EAC4-ABAA-CB5D-4A49-31A69FA51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FE7570-C632-08CC-2147-ABF9C2FC92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BBD3FA-92BD-420D-BA94-4C4671114E97}" type="datetimeFigureOut">
              <a:rPr lang="zh-CN" altLang="en-US" smtClean="0"/>
              <a:t>2025-06-22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0F9750D-1220-5AFD-BE2E-11C69FDC6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9D831F-2627-5B8A-B09C-4177460F0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D11F6-25F0-476C-B6CF-AF113EBDAD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638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带有边框的绿色黑板">
            <a:extLst>
              <a:ext uri="{FF2B5EF4-FFF2-40B4-BE49-F238E27FC236}">
                <a16:creationId xmlns:a16="http://schemas.microsoft.com/office/drawing/2014/main" id="{0EDE8B93-7902-2D37-3A1B-B86215FE7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8" y="0"/>
            <a:ext cx="121269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760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8CC4B-B3C6-E3A5-5921-FA97CDC50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铅笔创意黑板">
            <a:extLst>
              <a:ext uri="{FF2B5EF4-FFF2-40B4-BE49-F238E27FC236}">
                <a16:creationId xmlns:a16="http://schemas.microsoft.com/office/drawing/2014/main" id="{FD1BFCC3-194E-F298-8A67-CE0F217C3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283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宽屏</PresentationFormat>
  <Paragraphs>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s4ferm4n@gmail.com</dc:creator>
  <cp:lastModifiedBy>s4ferm4n@gmail.com</cp:lastModifiedBy>
  <cp:revision>3</cp:revision>
  <dcterms:created xsi:type="dcterms:W3CDTF">2025-06-22T03:09:54Z</dcterms:created>
  <dcterms:modified xsi:type="dcterms:W3CDTF">2025-06-22T03:13:32Z</dcterms:modified>
</cp:coreProperties>
</file>