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5773400" cy="210312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26" d="100"/>
          <a:sy n="26" d="100"/>
        </p:scale>
        <p:origin x="254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A2DA29-680F-1A8F-AB5D-1DDEAF7FA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801414" cy="21031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32F14-9E23-40D3-CAC6-BD9D47C3F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9F3A67-C57A-F9B8-9826-B14E95A33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48441"/>
            <a:ext cx="13715999" cy="133430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F9BE1F-CB85-66C8-FAAC-7254383CC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13713088"/>
            <a:ext cx="14382477" cy="70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4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7F45A-0B86-C3A0-52E6-6B1DDDB81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B8F79D-E8B9-0E53-10BC-D8F41BE0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38" y="383460"/>
            <a:ext cx="9938628" cy="105532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04969C1-9C6D-3B58-97D3-08D00EEC3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05" y="10782135"/>
            <a:ext cx="11962843" cy="1024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71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0B524-A096-F265-F693-1D0500C17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B31B95-2407-6772-34FE-278DE321B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801415" cy="210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7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6B66-86CC-74BE-C74A-96A230451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E8D1936-FBDF-ECA3-9548-82065DA3B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8" y="478197"/>
            <a:ext cx="15718572" cy="58046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9C99F9-57CF-969A-E86C-FC13FDCEF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9" y="6578247"/>
            <a:ext cx="14833621" cy="70901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FD975B5-51FC-99E5-7085-369096EC1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19" y="13963865"/>
            <a:ext cx="12919022" cy="678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6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E9095-6FEF-E02B-05F7-15DF809F1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0D47A2A-26CE-C1BD-3675-3FFFB6AE8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4902"/>
            <a:ext cx="15812541" cy="101763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AD714B-47DF-C850-905D-1DBD56FCB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828205"/>
            <a:ext cx="13542418" cy="769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27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FD27-A367-FEE9-A033-4EFEAEF8E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9E6D1E9-518E-FBB0-EEA9-8B6DAE57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2E2347-83A7-1605-BF79-10E20D9C6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62" y="6886079"/>
            <a:ext cx="14521894" cy="469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52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自定义</PresentationFormat>
  <Paragraphs>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s4ferm4n@gmail.com</cp:lastModifiedBy>
  <cp:revision>11</cp:revision>
  <dcterms:created xsi:type="dcterms:W3CDTF">2025-06-04T06:56:43Z</dcterms:created>
  <dcterms:modified xsi:type="dcterms:W3CDTF">2025-08-10T04:53:46Z</dcterms:modified>
</cp:coreProperties>
</file>