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171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0CDE8-7174-9476-A39E-71B8F6CB0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16EB49-9D43-E5F9-2EDF-66B609FD1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BCB0E1-B78E-58B9-F1B1-62012A992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7101-0B19-463B-8BAD-7CB955ACEA82}" type="datetimeFigureOut">
              <a:rPr lang="zh-CN" altLang="en-US" smtClean="0"/>
              <a:t>2025-02-16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8DCE5D-45C8-CF5C-48B2-F97EB09D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74C5E7-C6B3-1C59-C4FE-4DD50E72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F48C-F70E-4012-ADD0-FAD1058E4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14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764DB-E9F4-FEF5-53B9-EA9812AB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866543-9C3E-DCF6-7CC3-0000405CA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5E6461-7816-7E09-1B14-1C2818D6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7101-0B19-463B-8BAD-7CB955ACEA82}" type="datetimeFigureOut">
              <a:rPr lang="zh-CN" altLang="en-US" smtClean="0"/>
              <a:t>2025-02-16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AAA57-3B96-6B8C-FB70-0AAC7299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9CB54-08E3-488E-E76B-816484E2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F48C-F70E-4012-ADD0-FAD1058E4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81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AC71EF-51D6-5349-1A0B-2CBFB8F97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93E128-56F8-AE9D-FE87-6BBF11663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9C4C76-E7D4-6724-1666-43F841E2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7101-0B19-463B-8BAD-7CB955ACEA82}" type="datetimeFigureOut">
              <a:rPr lang="zh-CN" altLang="en-US" smtClean="0"/>
              <a:t>2025-02-16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24E5AB-B24B-9A2F-D487-DAA01324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2321E5-3376-2D28-4BEA-3265E44B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F48C-F70E-4012-ADD0-FAD1058E4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31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97052-F0EF-F6DA-6BE1-5A18720B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290BE-B44B-FD5C-81CF-D007AF0F2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13E73-9F52-6057-09F5-94EC3DDC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7101-0B19-463B-8BAD-7CB955ACEA82}" type="datetimeFigureOut">
              <a:rPr lang="zh-CN" altLang="en-US" smtClean="0"/>
              <a:t>2025-02-16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CF026-4F2D-F5B1-5546-32F23B42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3E8D0-875B-6E17-01F5-98EB632E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F48C-F70E-4012-ADD0-FAD1058E4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76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D7567-136F-D4C5-1644-79F327272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F4DC3E-F563-D101-8847-D6C3131C9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1D955A-556C-F8B2-F093-17069F14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7101-0B19-463B-8BAD-7CB955ACEA82}" type="datetimeFigureOut">
              <a:rPr lang="zh-CN" altLang="en-US" smtClean="0"/>
              <a:t>2025-02-16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15AA6A-DD07-1AC9-6A29-148410AE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4BB8E-64F7-EBB0-E88D-9408FC7C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F48C-F70E-4012-ADD0-FAD1058E4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5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D06B2-A188-0CBC-50F4-7A173ACB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9F729-F83A-0DFA-B2B1-1C6659683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2385A3-C316-010A-A7ED-3D4034D41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F97320-EE06-D78C-96BE-80B057D2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7101-0B19-463B-8BAD-7CB955ACEA82}" type="datetimeFigureOut">
              <a:rPr lang="zh-CN" altLang="en-US" smtClean="0"/>
              <a:t>2025-02-16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B2753D-74D2-8737-F3A1-93998A7B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377ABF-8AD4-8E11-E454-52D96B45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F48C-F70E-4012-ADD0-FAD1058E4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24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80919-A9AF-E316-9223-9D7C0DF8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F080E-B8D6-5E35-EA62-EE5D4BC12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046510-33CE-9295-9618-20C7DB165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C5F1E5-ADC7-505A-69E1-DE8877F9F1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69E85B-BC03-AD54-BF21-6601E97A5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2C96A8-6A28-C8B9-9410-155CB223A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7101-0B19-463B-8BAD-7CB955ACEA82}" type="datetimeFigureOut">
              <a:rPr lang="zh-CN" altLang="en-US" smtClean="0"/>
              <a:t>2025-02-16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BE19C7-B97E-3956-7B1D-9CC8DD66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37809C-9093-4C42-2E9D-204AD5083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F48C-F70E-4012-ADD0-FAD1058E4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15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27BA5-268F-11E1-2DBD-0B6937EC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9DF87D-0E27-B21D-BEBE-6B212E35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7101-0B19-463B-8BAD-7CB955ACEA82}" type="datetimeFigureOut">
              <a:rPr lang="zh-CN" altLang="en-US" smtClean="0"/>
              <a:t>2025-02-16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901237-73ED-F906-40A5-87E47C57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236AB3-1834-CD8B-9A56-A079F47F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F48C-F70E-4012-ADD0-FAD1058E4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41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874E07-9E23-87B1-F1D2-CEBBCD2C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7101-0B19-463B-8BAD-7CB955ACEA82}" type="datetimeFigureOut">
              <a:rPr lang="zh-CN" altLang="en-US" smtClean="0"/>
              <a:t>2025-02-16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7F582E-33A1-F4C6-5CCB-0FF614EB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21A40A-FF51-B863-E8F6-0E7878F6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F48C-F70E-4012-ADD0-FAD1058E4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11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9AFFA-C242-12E4-B960-B0C41BAC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D40C6E-93E9-2100-F13A-8A7B93C50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A6E413-09D8-6190-729A-68A251159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9363BA-278F-3FA8-41AA-E39033EA4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7101-0B19-463B-8BAD-7CB955ACEA82}" type="datetimeFigureOut">
              <a:rPr lang="zh-CN" altLang="en-US" smtClean="0"/>
              <a:t>2025-02-16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935936-BDEB-4A03-7619-A63AE48B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D8B29A-A2D6-0FE0-2742-4CA7D30B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F48C-F70E-4012-ADD0-FAD1058E4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46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69273-BE8A-55CB-C114-F56FA1828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08E31B-F49A-C969-9981-F9DA43BB6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D19D39-1C74-2945-6196-080962637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20E8C8-A2F6-596B-514F-3E8637B9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7101-0B19-463B-8BAD-7CB955ACEA82}" type="datetimeFigureOut">
              <a:rPr lang="zh-CN" altLang="en-US" smtClean="0"/>
              <a:t>2025-02-16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DEACAE-BB2C-277A-CEAE-47BE8907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AC038F-0F4E-E78C-1F59-14965AD1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F48C-F70E-4012-ADD0-FAD1058E4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63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F5420C-0F85-C18A-8D2C-E92C3B040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3B68E4-6EE5-0300-C65A-ABB8E7253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153A9-1928-CD06-40A6-27F8379DB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87101-0B19-463B-8BAD-7CB955ACEA82}" type="datetimeFigureOut">
              <a:rPr lang="zh-CN" altLang="en-US" smtClean="0"/>
              <a:t>2025-02-16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C702A2-2C9F-A445-5113-727C03FDD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FD4A3B-6AC3-C8CB-7CE1-182192620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5F48C-F70E-4012-ADD0-FAD1058E4C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96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FA2AC258-3B56-416C-856E-104E87655791}"/>
              </a:ext>
            </a:extLst>
          </p:cNvPr>
          <p:cNvSpPr/>
          <p:nvPr/>
        </p:nvSpPr>
        <p:spPr>
          <a:xfrm>
            <a:off x="-2679468" y="-353611"/>
            <a:ext cx="3170007" cy="365218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B534B31-1DE2-47D3-0430-64ADBC04C756}"/>
              </a:ext>
            </a:extLst>
          </p:cNvPr>
          <p:cNvSpPr/>
          <p:nvPr/>
        </p:nvSpPr>
        <p:spPr>
          <a:xfrm>
            <a:off x="1059087" y="873330"/>
            <a:ext cx="3170007" cy="365218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2353369-914C-06C1-3942-49FFF7555668}"/>
              </a:ext>
            </a:extLst>
          </p:cNvPr>
          <p:cNvSpPr/>
          <p:nvPr/>
        </p:nvSpPr>
        <p:spPr>
          <a:xfrm>
            <a:off x="4479836" y="2046879"/>
            <a:ext cx="3170007" cy="365218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04862CC-3BF7-DE99-40CA-AFD633A882C1}"/>
              </a:ext>
            </a:extLst>
          </p:cNvPr>
          <p:cNvSpPr/>
          <p:nvPr/>
        </p:nvSpPr>
        <p:spPr>
          <a:xfrm>
            <a:off x="8982301" y="2587830"/>
            <a:ext cx="3170007" cy="365218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4F4FEAC-A6AF-1F07-52FC-E873EBA3FFDA}"/>
              </a:ext>
            </a:extLst>
          </p:cNvPr>
          <p:cNvSpPr/>
          <p:nvPr/>
        </p:nvSpPr>
        <p:spPr>
          <a:xfrm>
            <a:off x="12347197" y="2992497"/>
            <a:ext cx="3170007" cy="365218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F2A649C-247C-5657-857D-9957E5916403}"/>
              </a:ext>
            </a:extLst>
          </p:cNvPr>
          <p:cNvSpPr/>
          <p:nvPr/>
        </p:nvSpPr>
        <p:spPr>
          <a:xfrm>
            <a:off x="-2205037" y="400838"/>
            <a:ext cx="2633663" cy="54292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a=1,b=2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1FDA90-063C-5175-5DF0-DF59EDA36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5514" y="4818589"/>
            <a:ext cx="3604572" cy="2659610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06989DD8-00FC-D887-428C-A90D98DBFB38}"/>
              </a:ext>
            </a:extLst>
          </p:cNvPr>
          <p:cNvSpPr/>
          <p:nvPr/>
        </p:nvSpPr>
        <p:spPr>
          <a:xfrm>
            <a:off x="-2205036" y="1593598"/>
            <a:ext cx="2633663" cy="54292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 = 1+2+?</a:t>
            </a:r>
            <a:endParaRPr lang="zh-CN" altLang="en-US" dirty="0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A9807CE2-1446-6387-90B0-27C48F8FA3F9}"/>
              </a:ext>
            </a:extLst>
          </p:cNvPr>
          <p:cNvSpPr/>
          <p:nvPr/>
        </p:nvSpPr>
        <p:spPr>
          <a:xfrm>
            <a:off x="-990598" y="1140093"/>
            <a:ext cx="314325" cy="2571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C8DF497E-34C9-C2EF-9080-481A8A5E41BF}"/>
              </a:ext>
            </a:extLst>
          </p:cNvPr>
          <p:cNvSpPr/>
          <p:nvPr/>
        </p:nvSpPr>
        <p:spPr>
          <a:xfrm rot="16200000">
            <a:off x="957264" y="1866901"/>
            <a:ext cx="314325" cy="2571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F6A832-3D53-D6A2-6EA9-5DDF8AF52145}"/>
              </a:ext>
            </a:extLst>
          </p:cNvPr>
          <p:cNvSpPr txBox="1"/>
          <p:nvPr/>
        </p:nvSpPr>
        <p:spPr>
          <a:xfrm>
            <a:off x="490539" y="1402302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</a:t>
            </a:r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2650214-BE53-4334-919C-69FE0161E51D}"/>
              </a:ext>
            </a:extLst>
          </p:cNvPr>
          <p:cNvSpPr/>
          <p:nvPr/>
        </p:nvSpPr>
        <p:spPr>
          <a:xfrm>
            <a:off x="1423989" y="1724025"/>
            <a:ext cx="2633663" cy="54292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a=3,b=4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44050D3-F7C5-D2DF-F772-378101A80BDE}"/>
              </a:ext>
            </a:extLst>
          </p:cNvPr>
          <p:cNvSpPr/>
          <p:nvPr/>
        </p:nvSpPr>
        <p:spPr>
          <a:xfrm>
            <a:off x="1423988" y="2755649"/>
            <a:ext cx="2633663" cy="54292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 = 3+4+?</a:t>
            </a:r>
            <a:endParaRPr lang="zh-CN" altLang="en-US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9558FA12-D2C9-2B0C-6411-5F2E32284F33}"/>
              </a:ext>
            </a:extLst>
          </p:cNvPr>
          <p:cNvSpPr/>
          <p:nvPr/>
        </p:nvSpPr>
        <p:spPr>
          <a:xfrm rot="16200000">
            <a:off x="4343402" y="3012824"/>
            <a:ext cx="314325" cy="2571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7FA26BD-0803-ED44-3851-0B176820A5CB}"/>
              </a:ext>
            </a:extLst>
          </p:cNvPr>
          <p:cNvSpPr txBox="1"/>
          <p:nvPr/>
        </p:nvSpPr>
        <p:spPr>
          <a:xfrm>
            <a:off x="3919540" y="2605391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</a:t>
            </a:r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C7E58DE-18C0-595D-2942-932627638A21}"/>
              </a:ext>
            </a:extLst>
          </p:cNvPr>
          <p:cNvSpPr/>
          <p:nvPr/>
        </p:nvSpPr>
        <p:spPr>
          <a:xfrm>
            <a:off x="4814889" y="2886075"/>
            <a:ext cx="2633663" cy="54292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a=5,b=6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F14BDC9-C00B-B832-DF89-654CED0C640D}"/>
              </a:ext>
            </a:extLst>
          </p:cNvPr>
          <p:cNvSpPr/>
          <p:nvPr/>
        </p:nvSpPr>
        <p:spPr>
          <a:xfrm>
            <a:off x="4814888" y="3917699"/>
            <a:ext cx="2633663" cy="54292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 = 5+6+?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887BBDB-5E9D-6B5A-2CCA-2FF392373E0A}"/>
              </a:ext>
            </a:extLst>
          </p:cNvPr>
          <p:cNvSpPr txBox="1"/>
          <p:nvPr/>
        </p:nvSpPr>
        <p:spPr>
          <a:xfrm>
            <a:off x="7524864" y="3058763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。。。。。。</a:t>
            </a: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CBB42449-4623-6EC3-70EC-5B582CB951F4}"/>
              </a:ext>
            </a:extLst>
          </p:cNvPr>
          <p:cNvSpPr/>
          <p:nvPr/>
        </p:nvSpPr>
        <p:spPr>
          <a:xfrm rot="16200000">
            <a:off x="12253296" y="4285336"/>
            <a:ext cx="314325" cy="2571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901AB7-90BA-87ED-382D-F245D3389E21}"/>
              </a:ext>
            </a:extLst>
          </p:cNvPr>
          <p:cNvSpPr txBox="1"/>
          <p:nvPr/>
        </p:nvSpPr>
        <p:spPr>
          <a:xfrm>
            <a:off x="11995121" y="3844029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</a:t>
            </a:r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1B7B640-C67D-F06B-2B62-C5014FD204B6}"/>
              </a:ext>
            </a:extLst>
          </p:cNvPr>
          <p:cNvSpPr/>
          <p:nvPr/>
        </p:nvSpPr>
        <p:spPr>
          <a:xfrm>
            <a:off x="12747596" y="4142462"/>
            <a:ext cx="2633663" cy="54292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a=99,b=100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5DEB5A7-06E1-8DB7-328E-6850CE54C9BB}"/>
              </a:ext>
            </a:extLst>
          </p:cNvPr>
          <p:cNvSpPr/>
          <p:nvPr/>
        </p:nvSpPr>
        <p:spPr>
          <a:xfrm>
            <a:off x="12784182" y="5118296"/>
            <a:ext cx="2633663" cy="54292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Print(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</a:p>
          <a:p>
            <a:pPr algn="ctr"/>
            <a:r>
              <a:rPr lang="en-US" altLang="zh-CN" dirty="0"/>
              <a:t>Return a+ b</a:t>
            </a:r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A74DE473-0BE6-65DE-F6C2-6B5004CCDFBF}"/>
              </a:ext>
            </a:extLst>
          </p:cNvPr>
          <p:cNvSpPr/>
          <p:nvPr/>
        </p:nvSpPr>
        <p:spPr>
          <a:xfrm rot="16200000">
            <a:off x="8968172" y="3237587"/>
            <a:ext cx="314325" cy="2571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DFE23EE-B3EE-5580-649C-76DC5CDACC72}"/>
              </a:ext>
            </a:extLst>
          </p:cNvPr>
          <p:cNvSpPr txBox="1"/>
          <p:nvPr/>
        </p:nvSpPr>
        <p:spPr>
          <a:xfrm>
            <a:off x="8756241" y="2772079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</a:t>
            </a:r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65E4957-6FB7-F44B-D763-E862B40F13B2}"/>
              </a:ext>
            </a:extLst>
          </p:cNvPr>
          <p:cNvSpPr/>
          <p:nvPr/>
        </p:nvSpPr>
        <p:spPr>
          <a:xfrm>
            <a:off x="9439659" y="3110838"/>
            <a:ext cx="2633663" cy="54292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a=97,b=98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4153BF4-6821-C910-4E0A-3540A4A3DFD0}"/>
              </a:ext>
            </a:extLst>
          </p:cNvPr>
          <p:cNvSpPr/>
          <p:nvPr/>
        </p:nvSpPr>
        <p:spPr>
          <a:xfrm>
            <a:off x="9458630" y="4108188"/>
            <a:ext cx="2633663" cy="54292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 = 97+98+?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8569E12-1CC3-14DB-E6DB-9DA3C63642D3}"/>
              </a:ext>
            </a:extLst>
          </p:cNvPr>
          <p:cNvSpPr txBox="1"/>
          <p:nvPr/>
        </p:nvSpPr>
        <p:spPr>
          <a:xfrm>
            <a:off x="9508716" y="5118296"/>
            <a:ext cx="281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Print(</a:t>
            </a:r>
            <a:r>
              <a:rPr lang="en-US" altLang="zh-CN" dirty="0" err="1">
                <a:solidFill>
                  <a:srgbClr val="FF0000"/>
                </a:solidFill>
              </a:rPr>
              <a:t>a,b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Return result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114726F-7758-16AF-2D04-BAF1F068BC4B}"/>
              </a:ext>
            </a:extLst>
          </p:cNvPr>
          <p:cNvSpPr txBox="1"/>
          <p:nvPr/>
        </p:nvSpPr>
        <p:spPr>
          <a:xfrm>
            <a:off x="5081105" y="4723984"/>
            <a:ext cx="281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Print(</a:t>
            </a:r>
            <a:r>
              <a:rPr lang="en-US" altLang="zh-CN" dirty="0" err="1">
                <a:solidFill>
                  <a:srgbClr val="FF0000"/>
                </a:solidFill>
              </a:rPr>
              <a:t>a,b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Return result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60310C4-88CB-D3C3-CC87-DA617DAD36A7}"/>
              </a:ext>
            </a:extLst>
          </p:cNvPr>
          <p:cNvSpPr txBox="1"/>
          <p:nvPr/>
        </p:nvSpPr>
        <p:spPr>
          <a:xfrm>
            <a:off x="1331119" y="3567030"/>
            <a:ext cx="281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Print(</a:t>
            </a:r>
            <a:r>
              <a:rPr lang="en-US" altLang="zh-CN" dirty="0" err="1">
                <a:solidFill>
                  <a:srgbClr val="FF0000"/>
                </a:solidFill>
              </a:rPr>
              <a:t>a,b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Return result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6F7DAA0-B4A0-40B2-5741-97E0965B29E4}"/>
              </a:ext>
            </a:extLst>
          </p:cNvPr>
          <p:cNvSpPr txBox="1"/>
          <p:nvPr/>
        </p:nvSpPr>
        <p:spPr>
          <a:xfrm>
            <a:off x="-2012872" y="2346166"/>
            <a:ext cx="281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Print(</a:t>
            </a:r>
            <a:r>
              <a:rPr lang="en-US" altLang="zh-CN" dirty="0" err="1">
                <a:solidFill>
                  <a:srgbClr val="FF0000"/>
                </a:solidFill>
              </a:rPr>
              <a:t>a,b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Return result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F7C69A8-58F0-454B-C458-171538A4708C}"/>
              </a:ext>
            </a:extLst>
          </p:cNvPr>
          <p:cNvSpPr txBox="1"/>
          <p:nvPr/>
        </p:nvSpPr>
        <p:spPr>
          <a:xfrm>
            <a:off x="-2679468" y="-262241"/>
            <a:ext cx="3301117" cy="3429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14FF094-6F6D-8B32-39F8-017F5EEB7C6F}"/>
              </a:ext>
            </a:extLst>
          </p:cNvPr>
          <p:cNvSpPr txBox="1"/>
          <p:nvPr/>
        </p:nvSpPr>
        <p:spPr>
          <a:xfrm>
            <a:off x="-2617556" y="224763"/>
            <a:ext cx="3301117" cy="3429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04D4B20-CB11-7723-6FED-3AB1023419AF}"/>
              </a:ext>
            </a:extLst>
          </p:cNvPr>
          <p:cNvSpPr txBox="1"/>
          <p:nvPr/>
        </p:nvSpPr>
        <p:spPr>
          <a:xfrm>
            <a:off x="1048667" y="984923"/>
            <a:ext cx="3301117" cy="3429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9EAD7E15-1989-882A-F3BF-DC94D868CDE5}"/>
              </a:ext>
            </a:extLst>
          </p:cNvPr>
          <p:cNvSpPr/>
          <p:nvPr/>
        </p:nvSpPr>
        <p:spPr>
          <a:xfrm rot="16200000">
            <a:off x="13710278" y="5746896"/>
            <a:ext cx="767677" cy="84107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56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F32C9-334D-A70E-35FA-E9A40A075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6B86A44-8CDC-A8CA-52A2-F06B10F437B4}"/>
              </a:ext>
            </a:extLst>
          </p:cNvPr>
          <p:cNvSpPr/>
          <p:nvPr/>
        </p:nvSpPr>
        <p:spPr>
          <a:xfrm>
            <a:off x="-2205037" y="400838"/>
            <a:ext cx="2633663" cy="54292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a=1,b=2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C2ADCF-4410-82AC-CE66-B901A102A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2935" y="4076701"/>
            <a:ext cx="3604572" cy="2659610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BE3AE9C0-A62A-87C9-33BD-96AA69CA8B6E}"/>
              </a:ext>
            </a:extLst>
          </p:cNvPr>
          <p:cNvSpPr/>
          <p:nvPr/>
        </p:nvSpPr>
        <p:spPr>
          <a:xfrm>
            <a:off x="-2205036" y="1593598"/>
            <a:ext cx="2633663" cy="54292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 = 1+2+?</a:t>
            </a:r>
            <a:endParaRPr lang="zh-CN" altLang="en-US" dirty="0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4CDB2DDF-E71B-C7E7-5566-3A91DF09FE51}"/>
              </a:ext>
            </a:extLst>
          </p:cNvPr>
          <p:cNvSpPr/>
          <p:nvPr/>
        </p:nvSpPr>
        <p:spPr>
          <a:xfrm>
            <a:off x="-990598" y="1140093"/>
            <a:ext cx="314325" cy="2571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18591A36-7C27-FE37-005D-4CEABE6FD36E}"/>
              </a:ext>
            </a:extLst>
          </p:cNvPr>
          <p:cNvSpPr/>
          <p:nvPr/>
        </p:nvSpPr>
        <p:spPr>
          <a:xfrm rot="16200000">
            <a:off x="957264" y="1866901"/>
            <a:ext cx="314325" cy="2571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720873-AAF7-7BAE-6B39-911107E47685}"/>
              </a:ext>
            </a:extLst>
          </p:cNvPr>
          <p:cNvSpPr txBox="1"/>
          <p:nvPr/>
        </p:nvSpPr>
        <p:spPr>
          <a:xfrm>
            <a:off x="490539" y="1402302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</a:t>
            </a:r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971E849-0E4A-BC32-2D44-AF00831BA0A4}"/>
              </a:ext>
            </a:extLst>
          </p:cNvPr>
          <p:cNvSpPr/>
          <p:nvPr/>
        </p:nvSpPr>
        <p:spPr>
          <a:xfrm>
            <a:off x="1423989" y="1724025"/>
            <a:ext cx="2633663" cy="54292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a=3,b=4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03348A0-93C7-2940-286B-58EBB039276B}"/>
              </a:ext>
            </a:extLst>
          </p:cNvPr>
          <p:cNvSpPr/>
          <p:nvPr/>
        </p:nvSpPr>
        <p:spPr>
          <a:xfrm>
            <a:off x="1423988" y="2755649"/>
            <a:ext cx="2633663" cy="54292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 = 3+4+ 5+6+x</a:t>
            </a:r>
            <a:endParaRPr lang="zh-CN" altLang="en-US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8E9C5962-F76D-5EB0-E819-311641BF5727}"/>
              </a:ext>
            </a:extLst>
          </p:cNvPr>
          <p:cNvSpPr/>
          <p:nvPr/>
        </p:nvSpPr>
        <p:spPr>
          <a:xfrm rot="16200000">
            <a:off x="4343402" y="3012824"/>
            <a:ext cx="314325" cy="2571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88C0A1D-2F11-3C34-A1E5-40FACFAFDC20}"/>
              </a:ext>
            </a:extLst>
          </p:cNvPr>
          <p:cNvSpPr txBox="1"/>
          <p:nvPr/>
        </p:nvSpPr>
        <p:spPr>
          <a:xfrm>
            <a:off x="3919540" y="2605391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</a:t>
            </a:r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C62EDC0-CB68-067D-466D-678F215D5E0B}"/>
              </a:ext>
            </a:extLst>
          </p:cNvPr>
          <p:cNvSpPr/>
          <p:nvPr/>
        </p:nvSpPr>
        <p:spPr>
          <a:xfrm>
            <a:off x="4814889" y="2886075"/>
            <a:ext cx="2633663" cy="54292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a=5,b=6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CC603A9-31CC-7C77-AFF2-A3FDEB3326A9}"/>
              </a:ext>
            </a:extLst>
          </p:cNvPr>
          <p:cNvSpPr/>
          <p:nvPr/>
        </p:nvSpPr>
        <p:spPr>
          <a:xfrm>
            <a:off x="4814888" y="3917699"/>
            <a:ext cx="2633663" cy="54292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 = 5+6+x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13AA1BB-8683-7B6F-9A09-708CC6DEDF54}"/>
              </a:ext>
            </a:extLst>
          </p:cNvPr>
          <p:cNvSpPr txBox="1"/>
          <p:nvPr/>
        </p:nvSpPr>
        <p:spPr>
          <a:xfrm>
            <a:off x="7724777" y="3298574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。。。。。。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BC52218-D6A9-07B7-3CE2-07B2908C20FD}"/>
              </a:ext>
            </a:extLst>
          </p:cNvPr>
          <p:cNvSpPr txBox="1"/>
          <p:nvPr/>
        </p:nvSpPr>
        <p:spPr>
          <a:xfrm>
            <a:off x="8024048" y="2886075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</a:t>
            </a:r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8AA706C-9A2A-E2EB-87E9-FC70052C1218}"/>
              </a:ext>
            </a:extLst>
          </p:cNvPr>
          <p:cNvSpPr/>
          <p:nvPr/>
        </p:nvSpPr>
        <p:spPr>
          <a:xfrm>
            <a:off x="4814888" y="4677860"/>
            <a:ext cx="2633663" cy="54292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Print(5,6)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16E2466-F96F-2A95-7237-293C045D9843}"/>
              </a:ext>
            </a:extLst>
          </p:cNvPr>
          <p:cNvSpPr/>
          <p:nvPr/>
        </p:nvSpPr>
        <p:spPr>
          <a:xfrm>
            <a:off x="4779168" y="5546474"/>
            <a:ext cx="2633663" cy="54292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Return 5+6+x</a:t>
            </a:r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F2146B4-A66C-55A4-1D3F-E089A545669A}"/>
              </a:ext>
            </a:extLst>
          </p:cNvPr>
          <p:cNvSpPr/>
          <p:nvPr/>
        </p:nvSpPr>
        <p:spPr>
          <a:xfrm>
            <a:off x="1423987" y="3739664"/>
            <a:ext cx="2633663" cy="54292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Print(3,4)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D83CDE5-D257-D635-D206-A78F4E583F09}"/>
              </a:ext>
            </a:extLst>
          </p:cNvPr>
          <p:cNvSpPr/>
          <p:nvPr/>
        </p:nvSpPr>
        <p:spPr>
          <a:xfrm>
            <a:off x="1423986" y="4720739"/>
            <a:ext cx="2633663" cy="54292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Return 18+x</a:t>
            </a:r>
            <a:endParaRPr lang="zh-CN" altLang="en-US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FC90A826-8284-44A6-5DAF-A761A19A5831}"/>
              </a:ext>
            </a:extLst>
          </p:cNvPr>
          <p:cNvSpPr/>
          <p:nvPr/>
        </p:nvSpPr>
        <p:spPr>
          <a:xfrm>
            <a:off x="-2205038" y="2431798"/>
            <a:ext cx="2633663" cy="54292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 = 1+2+18+x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A60D2FE-B2CA-9254-343A-3E8BB8D73196}"/>
              </a:ext>
            </a:extLst>
          </p:cNvPr>
          <p:cNvSpPr/>
          <p:nvPr/>
        </p:nvSpPr>
        <p:spPr>
          <a:xfrm>
            <a:off x="-2205038" y="3396443"/>
            <a:ext cx="2633663" cy="54292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Print(1,2)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08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182</Words>
  <Application>Microsoft Office PowerPoint</Application>
  <PresentationFormat>宽屏</PresentationFormat>
  <Paragraphs>41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s4ferm4n@gmail.com</dc:creator>
  <cp:lastModifiedBy>s4ferm4n@gmail.com</cp:lastModifiedBy>
  <cp:revision>9</cp:revision>
  <dcterms:created xsi:type="dcterms:W3CDTF">2025-02-16T15:05:13Z</dcterms:created>
  <dcterms:modified xsi:type="dcterms:W3CDTF">2025-02-16T15:23:37Z</dcterms:modified>
</cp:coreProperties>
</file>