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 Quality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Felicity the medication management app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mobile App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 and Login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497" y="937888"/>
            <a:ext cx="2138601" cy="38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700" y="937867"/>
            <a:ext cx="2138600" cy="380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Camper Search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34032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the </a:t>
            </a:r>
            <a:r>
              <a:rPr lang="en"/>
              <a:t>counselor</a:t>
            </a:r>
            <a:r>
              <a:rPr lang="en"/>
              <a:t> to search through campers by name.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case of possible emergencies the Emergency Contact number is made visible right away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the left of each panel a ‘yesterday’ indicates the last time the persons page was viewed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Clicking on the “i”-icon will take the user to the medical information page for that camper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223" y="538900"/>
            <a:ext cx="2285800" cy="40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Information Page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385450"/>
            <a:ext cx="37989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top of the page is the name of the camper, followed by the number of days spent at camp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medical information page lists the medication name followed by information regarding the next dosage.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dosage has a time requirement (i.e, take twice daily) then the countdown is noted as “in Xh (Ymin)”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medication is overdue it is flagged *OVERDUE*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400" y="393750"/>
            <a:ext cx="2053875" cy="44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