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6" r:id="rId2"/>
    <p:sldId id="256" r:id="rId3"/>
    <p:sldId id="338" r:id="rId4"/>
    <p:sldId id="339" r:id="rId5"/>
    <p:sldId id="284" r:id="rId6"/>
    <p:sldId id="301" r:id="rId7"/>
    <p:sldId id="340" r:id="rId8"/>
    <p:sldId id="341" r:id="rId9"/>
    <p:sldId id="342" r:id="rId10"/>
    <p:sldId id="310" r:id="rId11"/>
    <p:sldId id="331" r:id="rId12"/>
    <p:sldId id="343" r:id="rId13"/>
    <p:sldId id="33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 showGuides="1">
      <p:cViewPr>
        <p:scale>
          <a:sx n="129" d="100"/>
          <a:sy n="129" d="100"/>
        </p:scale>
        <p:origin x="-80" y="1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51BFB6-39CB-2A4D-AF81-6DA129E96AB9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B73D0-9DE2-2A4E-BA10-34FE0D8A58F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>
              <a:latin typeface="+mn-lt"/>
              <a:ea typeface="Open Sans" charset="0"/>
              <a:cs typeface="Open Sans" charset="0"/>
            </a:rPr>
            <a:t>SECTION 1</a:t>
          </a:r>
        </a:p>
      </dgm:t>
    </dgm:pt>
    <dgm:pt modelId="{339F7C38-AA6B-D440-BA5E-56BBF773D489}" type="parTrans" cxnId="{C6B77500-393D-9242-A6F0-8F7683C01CC2}">
      <dgm:prSet/>
      <dgm:spPr/>
      <dgm:t>
        <a:bodyPr/>
        <a:lstStyle/>
        <a:p>
          <a:endParaRPr lang="en-US" sz="1400" dirty="0">
            <a:latin typeface="+mn-lt"/>
            <a:ea typeface="Open Sans" charset="0"/>
            <a:cs typeface="Open Sans" charset="0"/>
          </a:endParaRPr>
        </a:p>
      </dgm:t>
    </dgm:pt>
    <dgm:pt modelId="{15216326-ECDC-324E-83F2-DCBEFD1E5B5E}" type="sibTrans" cxnId="{C6B77500-393D-9242-A6F0-8F7683C01CC2}">
      <dgm:prSet/>
      <dgm:spPr/>
      <dgm:t>
        <a:bodyPr/>
        <a:lstStyle/>
        <a:p>
          <a:endParaRPr lang="en-US" sz="1400" dirty="0">
            <a:latin typeface="+mn-lt"/>
            <a:ea typeface="Open Sans" charset="0"/>
            <a:cs typeface="Open Sans" charset="0"/>
          </a:endParaRPr>
        </a:p>
      </dgm:t>
    </dgm:pt>
    <dgm:pt modelId="{308B7BAA-D170-EE44-987C-A45782BF44F9}">
      <dgm:prSet phldrT="[Text]" custT="1"/>
      <dgm:spPr>
        <a:solidFill>
          <a:schemeClr val="tx1">
            <a:alpha val="80000"/>
          </a:schemeClr>
        </a:solidFill>
      </dgm:spPr>
      <dgm:t>
        <a:bodyPr/>
        <a:lstStyle/>
        <a:p>
          <a:r>
            <a:rPr lang="en-US" sz="1400" dirty="0">
              <a:latin typeface="+mn-lt"/>
              <a:ea typeface="Open Sans" charset="0"/>
              <a:cs typeface="Open Sans" charset="0"/>
            </a:rPr>
            <a:t>SECTION 2</a:t>
          </a:r>
        </a:p>
      </dgm:t>
    </dgm:pt>
    <dgm:pt modelId="{8D7D836D-3BFC-B44B-8ADB-E6FCEEF35DE2}" type="parTrans" cxnId="{B6B52580-A8EE-5B4A-B806-66DE18A30035}">
      <dgm:prSet/>
      <dgm:spPr/>
      <dgm:t>
        <a:bodyPr/>
        <a:lstStyle/>
        <a:p>
          <a:endParaRPr lang="en-US" sz="1400" dirty="0">
            <a:latin typeface="+mn-lt"/>
            <a:ea typeface="Open Sans" charset="0"/>
            <a:cs typeface="Open Sans" charset="0"/>
          </a:endParaRPr>
        </a:p>
      </dgm:t>
    </dgm:pt>
    <dgm:pt modelId="{1748D613-80ED-4B4F-A4FF-0FAD8C7211EB}" type="sibTrans" cxnId="{B6B52580-A8EE-5B4A-B806-66DE18A30035}">
      <dgm:prSet/>
      <dgm:spPr/>
      <dgm:t>
        <a:bodyPr/>
        <a:lstStyle/>
        <a:p>
          <a:endParaRPr lang="en-US" sz="1400" dirty="0">
            <a:latin typeface="+mn-lt"/>
            <a:ea typeface="Open Sans" charset="0"/>
            <a:cs typeface="Open Sans" charset="0"/>
          </a:endParaRPr>
        </a:p>
      </dgm:t>
    </dgm:pt>
    <dgm:pt modelId="{16346853-5D0C-1643-87BC-4ED3D0C09146}">
      <dgm:prSet phldrT="[Text]" custT="1"/>
      <dgm:spPr>
        <a:solidFill>
          <a:schemeClr val="tx1">
            <a:alpha val="70000"/>
          </a:schemeClr>
        </a:solidFill>
      </dgm:spPr>
      <dgm:t>
        <a:bodyPr/>
        <a:lstStyle/>
        <a:p>
          <a:r>
            <a:rPr lang="en-US" sz="1400" dirty="0">
              <a:latin typeface="+mn-lt"/>
              <a:ea typeface="Open Sans" charset="0"/>
              <a:cs typeface="Open Sans" charset="0"/>
            </a:rPr>
            <a:t>SECTION 3</a:t>
          </a:r>
        </a:p>
      </dgm:t>
    </dgm:pt>
    <dgm:pt modelId="{658BEC03-B8A4-7949-BB3D-BAE66D982748}" type="parTrans" cxnId="{B1FD08EE-72EA-774B-B6F5-2F31093379E4}">
      <dgm:prSet/>
      <dgm:spPr/>
      <dgm:t>
        <a:bodyPr/>
        <a:lstStyle/>
        <a:p>
          <a:endParaRPr lang="en-US" sz="1400" dirty="0">
            <a:latin typeface="+mn-lt"/>
            <a:ea typeface="Open Sans" charset="0"/>
            <a:cs typeface="Open Sans" charset="0"/>
          </a:endParaRPr>
        </a:p>
      </dgm:t>
    </dgm:pt>
    <dgm:pt modelId="{0405CB9C-DFF7-1B4D-AED6-5F0E1A8C7C24}" type="sibTrans" cxnId="{B1FD08EE-72EA-774B-B6F5-2F31093379E4}">
      <dgm:prSet/>
      <dgm:spPr/>
      <dgm:t>
        <a:bodyPr/>
        <a:lstStyle/>
        <a:p>
          <a:endParaRPr lang="en-US" sz="1400" dirty="0">
            <a:latin typeface="+mn-lt"/>
            <a:ea typeface="Open Sans" charset="0"/>
            <a:cs typeface="Open Sans" charset="0"/>
          </a:endParaRPr>
        </a:p>
      </dgm:t>
    </dgm:pt>
    <dgm:pt modelId="{96C7305B-CEDE-DB40-B57C-13A145024D7E}">
      <dgm:prSet phldrT="[Text]" custT="1"/>
      <dgm:spPr/>
      <dgm:t>
        <a:bodyPr/>
        <a:lstStyle/>
        <a:p>
          <a:r>
            <a:rPr lang="en-US" sz="1400" b="1" i="0" dirty="0">
              <a:latin typeface="+mn-lt"/>
              <a:ea typeface="Open Sans" charset="0"/>
              <a:cs typeface="Open Sans" charset="0"/>
            </a:rPr>
            <a:t>YOUR TITLE HERE</a:t>
          </a:r>
        </a:p>
      </dgm:t>
    </dgm:pt>
    <dgm:pt modelId="{BCFD3E54-91FC-194F-B2C4-5151FB472447}" type="parTrans" cxnId="{19F8935E-882F-3449-9CDF-D51B55AB1E80}">
      <dgm:prSet/>
      <dgm:spPr/>
      <dgm:t>
        <a:bodyPr/>
        <a:lstStyle/>
        <a:p>
          <a:endParaRPr lang="en-US" sz="1400" dirty="0">
            <a:latin typeface="+mn-lt"/>
            <a:ea typeface="Open Sans" charset="0"/>
            <a:cs typeface="Open Sans" charset="0"/>
          </a:endParaRPr>
        </a:p>
      </dgm:t>
    </dgm:pt>
    <dgm:pt modelId="{79ECEE69-DC46-EC4A-96DC-5CBE661CADDA}" type="sibTrans" cxnId="{19F8935E-882F-3449-9CDF-D51B55AB1E80}">
      <dgm:prSet/>
      <dgm:spPr/>
      <dgm:t>
        <a:bodyPr/>
        <a:lstStyle/>
        <a:p>
          <a:endParaRPr lang="en-US" sz="1400" dirty="0">
            <a:latin typeface="+mn-lt"/>
            <a:ea typeface="Open Sans" charset="0"/>
            <a:cs typeface="Open Sans" charset="0"/>
          </a:endParaRPr>
        </a:p>
      </dgm:t>
    </dgm:pt>
    <dgm:pt modelId="{F196236A-E27E-814B-953A-4C0F72EA0D0E}" type="pres">
      <dgm:prSet presAssocID="{0851BFB6-39CB-2A4D-AF81-6DA129E96AB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CEFF9-A7F9-5941-A9B7-FCDC37F19EDC}" type="pres">
      <dgm:prSet presAssocID="{0851BFB6-39CB-2A4D-AF81-6DA129E96AB9}" presName="ellipse" presStyleLbl="trBgShp" presStyleIdx="0" presStyleCnt="1" custLinFactNeighborX="1330" custLinFactNeighborY="913"/>
      <dgm:spPr>
        <a:solidFill>
          <a:schemeClr val="tx1">
            <a:alpha val="5000"/>
          </a:schemeClr>
        </a:solidFill>
      </dgm:spPr>
    </dgm:pt>
    <dgm:pt modelId="{A85DB130-F7A7-C94F-9A7C-E11A86DF76A8}" type="pres">
      <dgm:prSet presAssocID="{0851BFB6-39CB-2A4D-AF81-6DA129E96AB9}" presName="arrow1" presStyleLbl="fgShp" presStyleIdx="0" presStyleCnt="1" custScaleX="40582" custLinFactNeighborX="5891" custLinFactNeighborY="-21476"/>
      <dgm:spPr>
        <a:solidFill>
          <a:schemeClr val="tx1">
            <a:alpha val="80000"/>
          </a:schemeClr>
        </a:solidFill>
      </dgm:spPr>
    </dgm:pt>
    <dgm:pt modelId="{AC870657-4F97-9D41-A422-AB6A0BA0AC25}" type="pres">
      <dgm:prSet presAssocID="{0851BFB6-39CB-2A4D-AF81-6DA129E96AB9}" presName="rectangle" presStyleLbl="revTx" presStyleIdx="0" presStyleCnt="1" custLinFactNeighborX="1227" custLinFactNeighborY="-18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488F8-9DB6-BF45-A395-DFF65B6B1281}" type="pres">
      <dgm:prSet presAssocID="{308B7BAA-D170-EE44-987C-A45782BF44F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5E51B-44EE-3547-BBE6-D9C4C00D5ED0}" type="pres">
      <dgm:prSet presAssocID="{16346853-5D0C-1643-87BC-4ED3D0C0914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069DE-B0DF-2641-B01B-62DD5C9EF1E7}" type="pres">
      <dgm:prSet presAssocID="{96C7305B-CEDE-DB40-B57C-13A145024D7E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975A0-6737-A64F-91EF-C47693253601}" type="pres">
      <dgm:prSet presAssocID="{0851BFB6-39CB-2A4D-AF81-6DA129E96AB9}" presName="funnel" presStyleLbl="trAlignAcc1" presStyleIdx="0" presStyleCnt="1" custLinFactNeighborX="639"/>
      <dgm:spPr>
        <a:ln>
          <a:solidFill>
            <a:schemeClr val="tx1">
              <a:alpha val="20000"/>
            </a:schemeClr>
          </a:solidFill>
        </a:ln>
      </dgm:spPr>
    </dgm:pt>
  </dgm:ptLst>
  <dgm:cxnLst>
    <dgm:cxn modelId="{B1FD08EE-72EA-774B-B6F5-2F31093379E4}" srcId="{0851BFB6-39CB-2A4D-AF81-6DA129E96AB9}" destId="{16346853-5D0C-1643-87BC-4ED3D0C09146}" srcOrd="2" destOrd="0" parTransId="{658BEC03-B8A4-7949-BB3D-BAE66D982748}" sibTransId="{0405CB9C-DFF7-1B4D-AED6-5F0E1A8C7C24}"/>
    <dgm:cxn modelId="{C6B77500-393D-9242-A6F0-8F7683C01CC2}" srcId="{0851BFB6-39CB-2A4D-AF81-6DA129E96AB9}" destId="{577B73D0-9DE2-2A4E-BA10-34FE0D8A58FE}" srcOrd="0" destOrd="0" parTransId="{339F7C38-AA6B-D440-BA5E-56BBF773D489}" sibTransId="{15216326-ECDC-324E-83F2-DCBEFD1E5B5E}"/>
    <dgm:cxn modelId="{66E8B2FE-9DBC-6D44-8C53-AA36E9487BCE}" type="presOf" srcId="{308B7BAA-D170-EE44-987C-A45782BF44F9}" destId="{B495E51B-44EE-3547-BBE6-D9C4C00D5ED0}" srcOrd="0" destOrd="0" presId="urn:microsoft.com/office/officeart/2005/8/layout/funnel1"/>
    <dgm:cxn modelId="{93BEC38F-DFC4-B847-9061-89A113709B36}" type="presOf" srcId="{16346853-5D0C-1643-87BC-4ED3D0C09146}" destId="{D11488F8-9DB6-BF45-A395-DFF65B6B1281}" srcOrd="0" destOrd="0" presId="urn:microsoft.com/office/officeart/2005/8/layout/funnel1"/>
    <dgm:cxn modelId="{8F9861DE-D0C5-9040-9113-ECF25EFF7B99}" type="presOf" srcId="{577B73D0-9DE2-2A4E-BA10-34FE0D8A58FE}" destId="{88F069DE-B0DF-2641-B01B-62DD5C9EF1E7}" srcOrd="0" destOrd="0" presId="urn:microsoft.com/office/officeart/2005/8/layout/funnel1"/>
    <dgm:cxn modelId="{B6B52580-A8EE-5B4A-B806-66DE18A30035}" srcId="{0851BFB6-39CB-2A4D-AF81-6DA129E96AB9}" destId="{308B7BAA-D170-EE44-987C-A45782BF44F9}" srcOrd="1" destOrd="0" parTransId="{8D7D836D-3BFC-B44B-8ADB-E6FCEEF35DE2}" sibTransId="{1748D613-80ED-4B4F-A4FF-0FAD8C7211EB}"/>
    <dgm:cxn modelId="{F91F27D0-2D18-4C4E-B3A8-4023610D2414}" type="presOf" srcId="{96C7305B-CEDE-DB40-B57C-13A145024D7E}" destId="{AC870657-4F97-9D41-A422-AB6A0BA0AC25}" srcOrd="0" destOrd="0" presId="urn:microsoft.com/office/officeart/2005/8/layout/funnel1"/>
    <dgm:cxn modelId="{124F0355-DD99-6340-86A2-38AB88126419}" type="presOf" srcId="{0851BFB6-39CB-2A4D-AF81-6DA129E96AB9}" destId="{F196236A-E27E-814B-953A-4C0F72EA0D0E}" srcOrd="0" destOrd="0" presId="urn:microsoft.com/office/officeart/2005/8/layout/funnel1"/>
    <dgm:cxn modelId="{19F8935E-882F-3449-9CDF-D51B55AB1E80}" srcId="{0851BFB6-39CB-2A4D-AF81-6DA129E96AB9}" destId="{96C7305B-CEDE-DB40-B57C-13A145024D7E}" srcOrd="3" destOrd="0" parTransId="{BCFD3E54-91FC-194F-B2C4-5151FB472447}" sibTransId="{79ECEE69-DC46-EC4A-96DC-5CBE661CADDA}"/>
    <dgm:cxn modelId="{43A42DBA-8AAA-D943-8779-2286CB79F789}" type="presParOf" srcId="{F196236A-E27E-814B-953A-4C0F72EA0D0E}" destId="{F7ACEFF9-A7F9-5941-A9B7-FCDC37F19EDC}" srcOrd="0" destOrd="0" presId="urn:microsoft.com/office/officeart/2005/8/layout/funnel1"/>
    <dgm:cxn modelId="{75800852-224E-274E-B879-B67958F3BA19}" type="presParOf" srcId="{F196236A-E27E-814B-953A-4C0F72EA0D0E}" destId="{A85DB130-F7A7-C94F-9A7C-E11A86DF76A8}" srcOrd="1" destOrd="0" presId="urn:microsoft.com/office/officeart/2005/8/layout/funnel1"/>
    <dgm:cxn modelId="{7B2C3B67-DA82-AF4B-84AC-8C6B5BD6C66C}" type="presParOf" srcId="{F196236A-E27E-814B-953A-4C0F72EA0D0E}" destId="{AC870657-4F97-9D41-A422-AB6A0BA0AC25}" srcOrd="2" destOrd="0" presId="urn:microsoft.com/office/officeart/2005/8/layout/funnel1"/>
    <dgm:cxn modelId="{BD06E9ED-38D1-E04B-A12F-72742D111A68}" type="presParOf" srcId="{F196236A-E27E-814B-953A-4C0F72EA0D0E}" destId="{D11488F8-9DB6-BF45-A395-DFF65B6B1281}" srcOrd="3" destOrd="0" presId="urn:microsoft.com/office/officeart/2005/8/layout/funnel1"/>
    <dgm:cxn modelId="{792CC216-1BBF-CC47-B92B-7C73971585E3}" type="presParOf" srcId="{F196236A-E27E-814B-953A-4C0F72EA0D0E}" destId="{B495E51B-44EE-3547-BBE6-D9C4C00D5ED0}" srcOrd="4" destOrd="0" presId="urn:microsoft.com/office/officeart/2005/8/layout/funnel1"/>
    <dgm:cxn modelId="{FA465F2D-6B7B-C648-B342-BA47D98059FD}" type="presParOf" srcId="{F196236A-E27E-814B-953A-4C0F72EA0D0E}" destId="{88F069DE-B0DF-2641-B01B-62DD5C9EF1E7}" srcOrd="5" destOrd="0" presId="urn:microsoft.com/office/officeart/2005/8/layout/funnel1"/>
    <dgm:cxn modelId="{83225F5F-218E-F441-A274-224999AE7BBF}" type="presParOf" srcId="{F196236A-E27E-814B-953A-4C0F72EA0D0E}" destId="{E93975A0-6737-A64F-91EF-C4769325360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CEFF9-A7F9-5941-A9B7-FCDC37F19EDC}">
      <dsp:nvSpPr>
        <dsp:cNvPr id="0" name=""/>
        <dsp:cNvSpPr/>
      </dsp:nvSpPr>
      <dsp:spPr>
        <a:xfrm>
          <a:off x="1930931" y="233985"/>
          <a:ext cx="4368800" cy="1517226"/>
        </a:xfrm>
        <a:prstGeom prst="ellipse">
          <a:avLst/>
        </a:prstGeom>
        <a:solidFill>
          <a:schemeClr val="tx1">
            <a:alpha val="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DB130-F7A7-C94F-9A7C-E11A86DF76A8}">
      <dsp:nvSpPr>
        <dsp:cNvPr id="0" name=""/>
        <dsp:cNvSpPr/>
      </dsp:nvSpPr>
      <dsp:spPr>
        <a:xfrm>
          <a:off x="3942079" y="3818935"/>
          <a:ext cx="343594" cy="541866"/>
        </a:xfrm>
        <a:prstGeom prst="downArrow">
          <a:avLst/>
        </a:prstGeom>
        <a:solidFill>
          <a:schemeClr val="tx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C870657-4F97-9D41-A422-AB6A0BA0AC25}">
      <dsp:nvSpPr>
        <dsp:cNvPr id="0" name=""/>
        <dsp:cNvSpPr/>
      </dsp:nvSpPr>
      <dsp:spPr>
        <a:xfrm>
          <a:off x="2081865" y="4181653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>
              <a:latin typeface="+mn-lt"/>
              <a:ea typeface="Open Sans" charset="0"/>
              <a:cs typeface="Open Sans" charset="0"/>
            </a:rPr>
            <a:t>YOUR TITLE HERE</a:t>
          </a:r>
        </a:p>
      </dsp:txBody>
      <dsp:txXfrm>
        <a:off x="2081865" y="4181653"/>
        <a:ext cx="4064000" cy="1016000"/>
      </dsp:txXfrm>
    </dsp:sp>
    <dsp:sp modelId="{D11488F8-9DB6-BF45-A395-DFF65B6B1281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+mn-lt"/>
              <a:ea typeface="Open Sans" charset="0"/>
              <a:cs typeface="Open Sans" charset="0"/>
            </a:rPr>
            <a:t>SECTION 3</a:t>
          </a:r>
        </a:p>
      </dsp:txBody>
      <dsp:txXfrm>
        <a:off x="3684358" y="2077723"/>
        <a:ext cx="1077630" cy="1077630"/>
      </dsp:txXfrm>
    </dsp:sp>
    <dsp:sp modelId="{B495E51B-44EE-3547-BBE6-D9C4C00D5ED0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tx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+mn-lt"/>
              <a:ea typeface="Open Sans" charset="0"/>
              <a:cs typeface="Open Sans" charset="0"/>
            </a:rPr>
            <a:t>SECTION 2</a:t>
          </a:r>
        </a:p>
      </dsp:txBody>
      <dsp:txXfrm>
        <a:off x="2593851" y="934385"/>
        <a:ext cx="1077630" cy="1077630"/>
      </dsp:txXfrm>
    </dsp:sp>
    <dsp:sp modelId="{88F069DE-B0DF-2641-B01B-62DD5C9EF1E7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+mn-lt"/>
              <a:ea typeface="Open Sans" charset="0"/>
              <a:cs typeface="Open Sans" charset="0"/>
            </a:rPr>
            <a:t>SECTION 1</a:t>
          </a:r>
        </a:p>
      </dsp:txBody>
      <dsp:txXfrm>
        <a:off x="4151718" y="565915"/>
        <a:ext cx="1077630" cy="1077630"/>
      </dsp:txXfrm>
    </dsp:sp>
    <dsp:sp modelId="{E93975A0-6737-A64F-91EF-C47693253601}">
      <dsp:nvSpPr>
        <dsp:cNvPr id="0" name=""/>
        <dsp:cNvSpPr/>
      </dsp:nvSpPr>
      <dsp:spPr>
        <a:xfrm>
          <a:off x="1723630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>
              <a:alpha val="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F6F05-3F3E-2048-BC3F-63605A1D392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A7324-FE81-FB44-993A-39FC0F64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78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F3A15-AFE2-EF49-9E7E-F79D0D5E526E}" type="datetimeFigureOut">
              <a:rPr lang="en-US" smtClean="0"/>
              <a:t>9/23/18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98CE7-D7A0-7847-90FC-3890BB83C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24526" y="126584"/>
            <a:ext cx="3891083" cy="2358197"/>
          </a:xfrm>
        </p:spPr>
        <p:txBody>
          <a:bodyPr anchor="t">
            <a:normAutofit/>
          </a:bodyPr>
          <a:lstStyle>
            <a:lvl1pPr>
              <a:defRPr sz="34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86269" y="235611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i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pPr algn="ctr"/>
              <a:t>‹#›</a:t>
            </a:fld>
            <a:endParaRPr lang="en-US" sz="1200" b="1" i="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2752960" y="461730"/>
            <a:ext cx="5576964" cy="5554463"/>
          </a:xfrm>
          <a:custGeom>
            <a:avLst/>
            <a:gdLst>
              <a:gd name="connsiteX0" fmla="*/ 3183594 w 5576964"/>
              <a:gd name="connsiteY0" fmla="*/ 449 h 5554463"/>
              <a:gd name="connsiteX1" fmla="*/ 3319849 w 5576964"/>
              <a:gd name="connsiteY1" fmla="*/ 5409 h 5554463"/>
              <a:gd name="connsiteX2" fmla="*/ 4283944 w 5576964"/>
              <a:gd name="connsiteY2" fmla="*/ 502366 h 5554463"/>
              <a:gd name="connsiteX3" fmla="*/ 5267918 w 5576964"/>
              <a:gd name="connsiteY3" fmla="*/ 999322 h 5554463"/>
              <a:gd name="connsiteX4" fmla="*/ 5566092 w 5576964"/>
              <a:gd name="connsiteY4" fmla="*/ 2211896 h 5554463"/>
              <a:gd name="connsiteX5" fmla="*/ 5426944 w 5576964"/>
              <a:gd name="connsiteY5" fmla="*/ 3782279 h 5554463"/>
              <a:gd name="connsiteX6" fmla="*/ 4651692 w 5576964"/>
              <a:gd name="connsiteY6" fmla="*/ 4458140 h 5554463"/>
              <a:gd name="connsiteX7" fmla="*/ 3866501 w 5576964"/>
              <a:gd name="connsiteY7" fmla="*/ 4895461 h 5554463"/>
              <a:gd name="connsiteX8" fmla="*/ 3011736 w 5576964"/>
              <a:gd name="connsiteY8" fmla="*/ 5551444 h 5554463"/>
              <a:gd name="connsiteX9" fmla="*/ 1610318 w 5576964"/>
              <a:gd name="connsiteY9" fmla="*/ 5094244 h 5554463"/>
              <a:gd name="connsiteX10" fmla="*/ 328170 w 5576964"/>
              <a:gd name="connsiteY10" fmla="*/ 4080453 h 5554463"/>
              <a:gd name="connsiteX11" fmla="*/ 179 w 5576964"/>
              <a:gd name="connsiteY11" fmla="*/ 3335018 h 5554463"/>
              <a:gd name="connsiteX12" fmla="*/ 288414 w 5576964"/>
              <a:gd name="connsiteY12" fmla="*/ 2559766 h 5554463"/>
              <a:gd name="connsiteX13" fmla="*/ 695918 w 5576964"/>
              <a:gd name="connsiteY13" fmla="*/ 1526096 h 5554463"/>
              <a:gd name="connsiteX14" fmla="*/ 1192875 w 5576964"/>
              <a:gd name="connsiteY14" fmla="*/ 880053 h 5554463"/>
              <a:gd name="connsiteX15" fmla="*/ 2156970 w 5576964"/>
              <a:gd name="connsiteY15" fmla="*/ 283705 h 5554463"/>
              <a:gd name="connsiteX16" fmla="*/ 3183594 w 5576964"/>
              <a:gd name="connsiteY16" fmla="*/ 449 h 555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576964" h="5554463">
                <a:moveTo>
                  <a:pt x="3183594" y="449"/>
                </a:moveTo>
                <a:cubicBezTo>
                  <a:pt x="3230397" y="-855"/>
                  <a:pt x="3275951" y="647"/>
                  <a:pt x="3319849" y="5409"/>
                </a:cubicBezTo>
                <a:cubicBezTo>
                  <a:pt x="3671032" y="43509"/>
                  <a:pt x="3959266" y="336714"/>
                  <a:pt x="4283944" y="502366"/>
                </a:cubicBezTo>
                <a:cubicBezTo>
                  <a:pt x="4283944" y="502366"/>
                  <a:pt x="5054227" y="714400"/>
                  <a:pt x="5267918" y="999322"/>
                </a:cubicBezTo>
                <a:cubicBezTo>
                  <a:pt x="5481609" y="1284244"/>
                  <a:pt x="5539588" y="1748070"/>
                  <a:pt x="5566092" y="2211896"/>
                </a:cubicBezTo>
                <a:cubicBezTo>
                  <a:pt x="5592596" y="2675722"/>
                  <a:pt x="5579344" y="3407905"/>
                  <a:pt x="5426944" y="3782279"/>
                </a:cubicBezTo>
                <a:cubicBezTo>
                  <a:pt x="5274544" y="4156653"/>
                  <a:pt x="4911766" y="4272610"/>
                  <a:pt x="4651692" y="4458140"/>
                </a:cubicBezTo>
                <a:cubicBezTo>
                  <a:pt x="4391618" y="4643670"/>
                  <a:pt x="4139827" y="4713244"/>
                  <a:pt x="3866501" y="4895461"/>
                </a:cubicBezTo>
                <a:cubicBezTo>
                  <a:pt x="3593175" y="5077678"/>
                  <a:pt x="3387766" y="5518314"/>
                  <a:pt x="3011736" y="5551444"/>
                </a:cubicBezTo>
                <a:cubicBezTo>
                  <a:pt x="2635706" y="5584574"/>
                  <a:pt x="2057579" y="5339409"/>
                  <a:pt x="1610318" y="5094244"/>
                </a:cubicBezTo>
                <a:cubicBezTo>
                  <a:pt x="1163057" y="4849079"/>
                  <a:pt x="596526" y="4373657"/>
                  <a:pt x="328170" y="4080453"/>
                </a:cubicBezTo>
                <a:cubicBezTo>
                  <a:pt x="59814" y="3787249"/>
                  <a:pt x="6805" y="3588466"/>
                  <a:pt x="179" y="3335018"/>
                </a:cubicBezTo>
                <a:cubicBezTo>
                  <a:pt x="-6447" y="3081570"/>
                  <a:pt x="172457" y="2861253"/>
                  <a:pt x="288414" y="2559766"/>
                </a:cubicBezTo>
                <a:cubicBezTo>
                  <a:pt x="404370" y="2258279"/>
                  <a:pt x="545175" y="1806048"/>
                  <a:pt x="695918" y="1526096"/>
                </a:cubicBezTo>
                <a:cubicBezTo>
                  <a:pt x="846661" y="1246144"/>
                  <a:pt x="949366" y="1087118"/>
                  <a:pt x="1192875" y="880053"/>
                </a:cubicBezTo>
                <a:cubicBezTo>
                  <a:pt x="1436384" y="672988"/>
                  <a:pt x="1802474" y="429479"/>
                  <a:pt x="2156970" y="283705"/>
                </a:cubicBezTo>
                <a:cubicBezTo>
                  <a:pt x="2467154" y="156153"/>
                  <a:pt x="2855972" y="9576"/>
                  <a:pt x="3183594" y="449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24526" y="126584"/>
            <a:ext cx="3891083" cy="2358197"/>
          </a:xfrm>
        </p:spPr>
        <p:txBody>
          <a:bodyPr anchor="t">
            <a:normAutofit/>
          </a:bodyPr>
          <a:lstStyle>
            <a:lvl1pPr>
              <a:defRPr sz="34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86269" y="235611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i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pPr algn="ctr"/>
              <a:t>‹#›</a:t>
            </a:fld>
            <a:endParaRPr lang="en-US" sz="1200" b="1" i="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24526" y="126584"/>
            <a:ext cx="3891083" cy="2358197"/>
          </a:xfrm>
        </p:spPr>
        <p:txBody>
          <a:bodyPr anchor="t">
            <a:normAutofit/>
          </a:bodyPr>
          <a:lstStyle>
            <a:lvl1pPr>
              <a:defRPr sz="34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86269" y="235611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i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pPr algn="ctr"/>
              <a:t>‹#›</a:t>
            </a:fld>
            <a:endParaRPr lang="en-US" sz="1200" b="1" i="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064966" y="1"/>
            <a:ext cx="3125635" cy="2293298"/>
          </a:xfrm>
          <a:custGeom>
            <a:avLst/>
            <a:gdLst>
              <a:gd name="connsiteX0" fmla="*/ 0 w 3125635"/>
              <a:gd name="connsiteY0" fmla="*/ 0 h 2293298"/>
              <a:gd name="connsiteX1" fmla="*/ 3125635 w 3125635"/>
              <a:gd name="connsiteY1" fmla="*/ 0 h 2293298"/>
              <a:gd name="connsiteX2" fmla="*/ 3122315 w 3125635"/>
              <a:gd name="connsiteY2" fmla="*/ 63205 h 2293298"/>
              <a:gd name="connsiteX3" fmla="*/ 3104999 w 3125635"/>
              <a:gd name="connsiteY3" fmla="*/ 178903 h 2293298"/>
              <a:gd name="connsiteX4" fmla="*/ 2906217 w 3125635"/>
              <a:gd name="connsiteY4" fmla="*/ 725556 h 2293298"/>
              <a:gd name="connsiteX5" fmla="*/ 2936034 w 3125635"/>
              <a:gd name="connsiteY5" fmla="*/ 1649895 h 2293298"/>
              <a:gd name="connsiteX6" fmla="*/ 2538469 w 3125635"/>
              <a:gd name="connsiteY6" fmla="*/ 2266121 h 2293298"/>
              <a:gd name="connsiteX7" fmla="*/ 1703582 w 3125635"/>
              <a:gd name="connsiteY7" fmla="*/ 2097156 h 2293298"/>
              <a:gd name="connsiteX8" fmla="*/ 1256321 w 3125635"/>
              <a:gd name="connsiteY8" fmla="*/ 1321903 h 2293298"/>
              <a:gd name="connsiteX9" fmla="*/ 610277 w 3125635"/>
              <a:gd name="connsiteY9" fmla="*/ 914399 h 2293298"/>
              <a:gd name="connsiteX10" fmla="*/ 182895 w 3125635"/>
              <a:gd name="connsiteY10" fmla="*/ 516834 h 2293298"/>
              <a:gd name="connsiteX11" fmla="*/ 808 w 3125635"/>
              <a:gd name="connsiteY11" fmla="*/ 49967 h 2293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5635" h="2293298">
                <a:moveTo>
                  <a:pt x="0" y="0"/>
                </a:moveTo>
                <a:lnTo>
                  <a:pt x="3125635" y="0"/>
                </a:lnTo>
                <a:lnTo>
                  <a:pt x="3122315" y="63205"/>
                </a:lnTo>
                <a:cubicBezTo>
                  <a:pt x="3117941" y="100736"/>
                  <a:pt x="3111625" y="139561"/>
                  <a:pt x="3104999" y="178903"/>
                </a:cubicBezTo>
                <a:cubicBezTo>
                  <a:pt x="3078495" y="336273"/>
                  <a:pt x="2934378" y="480391"/>
                  <a:pt x="2906217" y="725556"/>
                </a:cubicBezTo>
                <a:cubicBezTo>
                  <a:pt x="2878056" y="970721"/>
                  <a:pt x="2997325" y="1393134"/>
                  <a:pt x="2936034" y="1649895"/>
                </a:cubicBezTo>
                <a:cubicBezTo>
                  <a:pt x="2874743" y="1906656"/>
                  <a:pt x="2743878" y="2191578"/>
                  <a:pt x="2538469" y="2266121"/>
                </a:cubicBezTo>
                <a:cubicBezTo>
                  <a:pt x="2333060" y="2340665"/>
                  <a:pt x="1917273" y="2254526"/>
                  <a:pt x="1703582" y="2097156"/>
                </a:cubicBezTo>
                <a:cubicBezTo>
                  <a:pt x="1489891" y="1939786"/>
                  <a:pt x="1438538" y="1519029"/>
                  <a:pt x="1256321" y="1321903"/>
                </a:cubicBezTo>
                <a:cubicBezTo>
                  <a:pt x="1074104" y="1124777"/>
                  <a:pt x="789181" y="1048577"/>
                  <a:pt x="610277" y="914399"/>
                </a:cubicBezTo>
                <a:cubicBezTo>
                  <a:pt x="431373" y="780221"/>
                  <a:pt x="270691" y="699051"/>
                  <a:pt x="182895" y="516834"/>
                </a:cubicBezTo>
                <a:cubicBezTo>
                  <a:pt x="128023" y="402948"/>
                  <a:pt x="22032" y="210119"/>
                  <a:pt x="808" y="499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88970" y="1034425"/>
            <a:ext cx="7073035" cy="491314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74" y="1020268"/>
            <a:ext cx="2529176" cy="51367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750" y="1020268"/>
            <a:ext cx="2529176" cy="5136776"/>
          </a:xfrm>
          <a:prstGeom prst="rect">
            <a:avLst/>
          </a:prstGeom>
        </p:spPr>
      </p:pic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82427" y="1721637"/>
            <a:ext cx="2098358" cy="373772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8619150" y="1721637"/>
            <a:ext cx="2098358" cy="373772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1724526" y="126584"/>
            <a:ext cx="3891083" cy="2358197"/>
          </a:xfrm>
        </p:spPr>
        <p:txBody>
          <a:bodyPr anchor="t">
            <a:normAutofit/>
          </a:bodyPr>
          <a:lstStyle>
            <a:lvl1pPr>
              <a:defRPr sz="34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86269" y="235611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i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pPr algn="ctr"/>
              <a:t>‹#›</a:t>
            </a:fld>
            <a:endParaRPr lang="en-US" sz="1200" b="1" i="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3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6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4526" y="365125"/>
            <a:ext cx="9629274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4526" y="1825625"/>
            <a:ext cx="9629274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64694" y="250688"/>
            <a:ext cx="517770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i="0" dirty="0">
                <a:latin typeface="Source Sans Pro" charset="0"/>
                <a:ea typeface="Source Sans Pro" charset="0"/>
                <a:cs typeface="Source Sans Pro" charset="0"/>
              </a:rPr>
              <a:t>pattern</a:t>
            </a:r>
          </a:p>
        </p:txBody>
      </p:sp>
      <p:sp>
        <p:nvSpPr>
          <p:cNvPr id="9" name="TextBox 8"/>
          <p:cNvSpPr txBox="1"/>
          <p:nvPr userDrawn="1"/>
        </p:nvSpPr>
        <p:spPr>
          <a:xfrm rot="5400000">
            <a:off x="75545" y="5848404"/>
            <a:ext cx="912109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900" b="0" i="0" dirty="0" err="1">
                <a:solidFill>
                  <a:schemeClr val="tx1">
                    <a:alpha val="7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www.yoursite.com</a:t>
            </a:r>
            <a:endParaRPr lang="en-US" sz="900" b="0" i="0" dirty="0">
              <a:solidFill>
                <a:schemeClr val="tx1">
                  <a:alpha val="7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6532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711748" y="612559"/>
            <a:ext cx="0" cy="397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 userDrawn="1"/>
        </p:nvSpPr>
        <p:spPr>
          <a:xfrm rot="2700000" flipH="1">
            <a:off x="11643696" y="6371446"/>
            <a:ext cx="133017" cy="133017"/>
          </a:xfrm>
          <a:custGeom>
            <a:avLst/>
            <a:gdLst>
              <a:gd name="connsiteX0" fmla="*/ 216347 w 216347"/>
              <a:gd name="connsiteY0" fmla="*/ 347 h 216347"/>
              <a:gd name="connsiteX1" fmla="*/ 216000 w 216347"/>
              <a:gd name="connsiteY1" fmla="*/ 347 h 216347"/>
              <a:gd name="connsiteX2" fmla="*/ 216000 w 216347"/>
              <a:gd name="connsiteY2" fmla="*/ 0 h 216347"/>
              <a:gd name="connsiteX3" fmla="*/ 0 w 216347"/>
              <a:gd name="connsiteY3" fmla="*/ 0 h 216347"/>
              <a:gd name="connsiteX4" fmla="*/ 0 w 216347"/>
              <a:gd name="connsiteY4" fmla="*/ 28800 h 216347"/>
              <a:gd name="connsiteX5" fmla="*/ 187546 w 216347"/>
              <a:gd name="connsiteY5" fmla="*/ 28800 h 216347"/>
              <a:gd name="connsiteX6" fmla="*/ 187547 w 216347"/>
              <a:gd name="connsiteY6" fmla="*/ 216347 h 216347"/>
              <a:gd name="connsiteX7" fmla="*/ 216347 w 216347"/>
              <a:gd name="connsiteY7" fmla="*/ 216347 h 21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347" h="216347">
                <a:moveTo>
                  <a:pt x="216347" y="347"/>
                </a:moveTo>
                <a:lnTo>
                  <a:pt x="216000" y="347"/>
                </a:lnTo>
                <a:lnTo>
                  <a:pt x="216000" y="0"/>
                </a:lnTo>
                <a:lnTo>
                  <a:pt x="0" y="0"/>
                </a:lnTo>
                <a:lnTo>
                  <a:pt x="0" y="28800"/>
                </a:lnTo>
                <a:lnTo>
                  <a:pt x="187546" y="28800"/>
                </a:lnTo>
                <a:lnTo>
                  <a:pt x="187547" y="216347"/>
                </a:lnTo>
                <a:lnTo>
                  <a:pt x="216347" y="216347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78" r:id="rId4"/>
    <p:sldLayoutId id="2147483707" r:id="rId5"/>
    <p:sldLayoutId id="214748371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itle 3"/>
          <p:cNvSpPr txBox="1">
            <a:spLocks/>
          </p:cNvSpPr>
          <p:nvPr/>
        </p:nvSpPr>
        <p:spPr>
          <a:xfrm>
            <a:off x="2175640" y="2415847"/>
            <a:ext cx="7840720" cy="141670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-151" baseline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defRPr>
            </a:lvl1pPr>
          </a:lstStyle>
          <a:p>
            <a:pPr algn="ctr"/>
            <a:r>
              <a:rPr lang="en-US" sz="8800" dirty="0" smtClean="0">
                <a:solidFill>
                  <a:srgbClr val="FFFFFF"/>
                </a:solidFill>
              </a:rPr>
              <a:t>TOAH.</a:t>
            </a:r>
            <a:endParaRPr lang="en-US" sz="88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2987" y="3832553"/>
            <a:ext cx="3783158" cy="2724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 smtClean="0">
                <a:solidFill>
                  <a:srgbClr val="FFFFFF">
                    <a:alpha val="70000"/>
                  </a:srgbClr>
                </a:solidFill>
              </a:rPr>
              <a:t>Portal to re-define solution to bringing people connected to the services</a:t>
            </a: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of TOAH.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75704535"/>
              </p:ext>
            </p:extLst>
          </p:nvPr>
        </p:nvGraphicFramePr>
        <p:xfrm>
          <a:off x="4148547" y="100629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24526" y="1860586"/>
            <a:ext cx="2698388" cy="89255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/>
              <a:t>A peep at some distant orb has power to raise and purify our thoughts like a strain of sacred music, or a noble picture, or a passage from the grander poets. It always does one good.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60993" y="3900013"/>
            <a:ext cx="1240725" cy="863552"/>
            <a:chOff x="8108760" y="2721114"/>
            <a:chExt cx="1240725" cy="863552"/>
          </a:xfrm>
        </p:grpSpPr>
        <p:sp>
          <p:nvSpPr>
            <p:cNvPr id="14" name="TextBox 13"/>
            <p:cNvSpPr txBox="1"/>
            <p:nvPr/>
          </p:nvSpPr>
          <p:spPr>
            <a:xfrm>
              <a:off x="8108760" y="2721114"/>
              <a:ext cx="1126912" cy="70788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4000" b="1" dirty="0">
                  <a:latin typeface="Source Sans Pro" charset="0"/>
                  <a:ea typeface="Source Sans Pro" charset="0"/>
                  <a:cs typeface="Source Sans Pro" charset="0"/>
                </a:rPr>
                <a:t>400K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08761" y="3338445"/>
              <a:ext cx="1240724" cy="24622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00" b="1" spc="100">
                  <a:latin typeface="Source Sans Pro" charset="0"/>
                  <a:ea typeface="Source Sans Pro" charset="0"/>
                  <a:cs typeface="Source Sans Pro" charset="0"/>
                </a:rPr>
                <a:t>WRITE TITLE HERE</a:t>
              </a:r>
              <a:endParaRPr lang="en-US" sz="1000" b="1" spc="1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sp>
        <p:nvSpPr>
          <p:cNvPr id="16" name="Freeform 849"/>
          <p:cNvSpPr>
            <a:spLocks noEditPoints="1"/>
          </p:cNvSpPr>
          <p:nvPr/>
        </p:nvSpPr>
        <p:spPr bwMode="auto">
          <a:xfrm>
            <a:off x="1724526" y="5291489"/>
            <a:ext cx="558800" cy="558800"/>
          </a:xfrm>
          <a:custGeom>
            <a:avLst/>
            <a:gdLst>
              <a:gd name="T0" fmla="*/ 85 w 164"/>
              <a:gd name="T1" fmla="*/ 74 h 162"/>
              <a:gd name="T2" fmla="*/ 79 w 164"/>
              <a:gd name="T3" fmla="*/ 46 h 162"/>
              <a:gd name="T4" fmla="*/ 82 w 164"/>
              <a:gd name="T5" fmla="*/ 96 h 162"/>
              <a:gd name="T6" fmla="*/ 115 w 164"/>
              <a:gd name="T7" fmla="*/ 85 h 162"/>
              <a:gd name="T8" fmla="*/ 76 w 164"/>
              <a:gd name="T9" fmla="*/ 85 h 162"/>
              <a:gd name="T10" fmla="*/ 82 w 164"/>
              <a:gd name="T11" fmla="*/ 90 h 162"/>
              <a:gd name="T12" fmla="*/ 153 w 164"/>
              <a:gd name="T13" fmla="*/ 41 h 162"/>
              <a:gd name="T14" fmla="*/ 123 w 164"/>
              <a:gd name="T15" fmla="*/ 9 h 162"/>
              <a:gd name="T16" fmla="*/ 136 w 164"/>
              <a:gd name="T17" fmla="*/ 25 h 162"/>
              <a:gd name="T18" fmla="*/ 32 w 164"/>
              <a:gd name="T19" fmla="*/ 30 h 162"/>
              <a:gd name="T20" fmla="*/ 41 w 164"/>
              <a:gd name="T21" fmla="*/ 10 h 162"/>
              <a:gd name="T22" fmla="*/ 9 w 164"/>
              <a:gd name="T23" fmla="*/ 40 h 162"/>
              <a:gd name="T24" fmla="*/ 24 w 164"/>
              <a:gd name="T25" fmla="*/ 29 h 162"/>
              <a:gd name="T26" fmla="*/ 44 w 164"/>
              <a:gd name="T27" fmla="*/ 149 h 162"/>
              <a:gd name="T28" fmla="*/ 38 w 164"/>
              <a:gd name="T29" fmla="*/ 162 h 162"/>
              <a:gd name="T30" fmla="*/ 82 w 164"/>
              <a:gd name="T31" fmla="*/ 159 h 162"/>
              <a:gd name="T32" fmla="*/ 126 w 164"/>
              <a:gd name="T33" fmla="*/ 162 h 162"/>
              <a:gd name="T34" fmla="*/ 119 w 164"/>
              <a:gd name="T35" fmla="*/ 149 h 162"/>
              <a:gd name="T36" fmla="*/ 140 w 164"/>
              <a:gd name="T37" fmla="*/ 29 h 162"/>
              <a:gd name="T38" fmla="*/ 129 w 164"/>
              <a:gd name="T39" fmla="*/ 11 h 162"/>
              <a:gd name="T40" fmla="*/ 12 w 164"/>
              <a:gd name="T41" fmla="*/ 12 h 162"/>
              <a:gd name="T42" fmla="*/ 82 w 164"/>
              <a:gd name="T43" fmla="*/ 154 h 162"/>
              <a:gd name="T44" fmla="*/ 151 w 164"/>
              <a:gd name="T45" fmla="*/ 85 h 162"/>
              <a:gd name="T46" fmla="*/ 114 w 164"/>
              <a:gd name="T47" fmla="*/ 30 h 162"/>
              <a:gd name="T48" fmla="*/ 82 w 164"/>
              <a:gd name="T49" fmla="*/ 22 h 162"/>
              <a:gd name="T50" fmla="*/ 50 w 164"/>
              <a:gd name="T51" fmla="*/ 30 h 162"/>
              <a:gd name="T52" fmla="*/ 27 w 164"/>
              <a:gd name="T53" fmla="*/ 53 h 162"/>
              <a:gd name="T54" fmla="*/ 27 w 164"/>
              <a:gd name="T55" fmla="*/ 117 h 162"/>
              <a:gd name="T56" fmla="*/ 50 w 164"/>
              <a:gd name="T57" fmla="*/ 140 h 162"/>
              <a:gd name="T58" fmla="*/ 113 w 164"/>
              <a:gd name="T59" fmla="*/ 140 h 162"/>
              <a:gd name="T60" fmla="*/ 136 w 164"/>
              <a:gd name="T61" fmla="*/ 117 h 162"/>
              <a:gd name="T62" fmla="*/ 145 w 164"/>
              <a:gd name="T63" fmla="*/ 85 h 162"/>
              <a:gd name="T64" fmla="*/ 136 w 164"/>
              <a:gd name="T65" fmla="*/ 53 h 162"/>
              <a:gd name="T66" fmla="*/ 108 w 164"/>
              <a:gd name="T67" fmla="*/ 130 h 162"/>
              <a:gd name="T68" fmla="*/ 85 w 164"/>
              <a:gd name="T69" fmla="*/ 143 h 162"/>
              <a:gd name="T70" fmla="*/ 79 w 164"/>
              <a:gd name="T71" fmla="*/ 140 h 162"/>
              <a:gd name="T72" fmla="*/ 57 w 164"/>
              <a:gd name="T73" fmla="*/ 134 h 162"/>
              <a:gd name="T74" fmla="*/ 51 w 164"/>
              <a:gd name="T75" fmla="*/ 134 h 162"/>
              <a:gd name="T76" fmla="*/ 37 w 164"/>
              <a:gd name="T77" fmla="*/ 111 h 162"/>
              <a:gd name="T78" fmla="*/ 24 w 164"/>
              <a:gd name="T79" fmla="*/ 88 h 162"/>
              <a:gd name="T80" fmla="*/ 27 w 164"/>
              <a:gd name="T81" fmla="*/ 82 h 162"/>
              <a:gd name="T82" fmla="*/ 33 w 164"/>
              <a:gd name="T83" fmla="*/ 60 h 162"/>
              <a:gd name="T84" fmla="*/ 36 w 164"/>
              <a:gd name="T85" fmla="*/ 55 h 162"/>
              <a:gd name="T86" fmla="*/ 52 w 164"/>
              <a:gd name="T87" fmla="*/ 39 h 162"/>
              <a:gd name="T88" fmla="*/ 57 w 164"/>
              <a:gd name="T89" fmla="*/ 36 h 162"/>
              <a:gd name="T90" fmla="*/ 79 w 164"/>
              <a:gd name="T91" fmla="*/ 30 h 162"/>
              <a:gd name="T92" fmla="*/ 85 w 164"/>
              <a:gd name="T93" fmla="*/ 27 h 162"/>
              <a:gd name="T94" fmla="*/ 108 w 164"/>
              <a:gd name="T95" fmla="*/ 40 h 162"/>
              <a:gd name="T96" fmla="*/ 113 w 164"/>
              <a:gd name="T97" fmla="*/ 36 h 162"/>
              <a:gd name="T98" fmla="*/ 127 w 164"/>
              <a:gd name="T99" fmla="*/ 59 h 162"/>
              <a:gd name="T100" fmla="*/ 133 w 164"/>
              <a:gd name="T101" fmla="*/ 59 h 162"/>
              <a:gd name="T102" fmla="*/ 134 w 164"/>
              <a:gd name="T103" fmla="*/ 85 h 162"/>
              <a:gd name="T104" fmla="*/ 133 w 164"/>
              <a:gd name="T105" fmla="*/ 111 h 162"/>
              <a:gd name="T106" fmla="*/ 128 w 164"/>
              <a:gd name="T107" fmla="*/ 115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4" h="162">
                <a:moveTo>
                  <a:pt x="112" y="82"/>
                </a:moveTo>
                <a:cubicBezTo>
                  <a:pt x="92" y="82"/>
                  <a:pt x="92" y="82"/>
                  <a:pt x="92" y="82"/>
                </a:cubicBezTo>
                <a:cubicBezTo>
                  <a:pt x="91" y="78"/>
                  <a:pt x="88" y="75"/>
                  <a:pt x="85" y="74"/>
                </a:cubicBezTo>
                <a:cubicBezTo>
                  <a:pt x="85" y="46"/>
                  <a:pt x="85" y="46"/>
                  <a:pt x="85" y="46"/>
                </a:cubicBezTo>
                <a:cubicBezTo>
                  <a:pt x="85" y="45"/>
                  <a:pt x="83" y="44"/>
                  <a:pt x="82" y="44"/>
                </a:cubicBezTo>
                <a:cubicBezTo>
                  <a:pt x="80" y="44"/>
                  <a:pt x="79" y="45"/>
                  <a:pt x="79" y="46"/>
                </a:cubicBezTo>
                <a:cubicBezTo>
                  <a:pt x="79" y="74"/>
                  <a:pt x="79" y="74"/>
                  <a:pt x="79" y="74"/>
                </a:cubicBezTo>
                <a:cubicBezTo>
                  <a:pt x="74" y="76"/>
                  <a:pt x="71" y="80"/>
                  <a:pt x="71" y="85"/>
                </a:cubicBezTo>
                <a:cubicBezTo>
                  <a:pt x="71" y="91"/>
                  <a:pt x="76" y="96"/>
                  <a:pt x="82" y="96"/>
                </a:cubicBezTo>
                <a:cubicBezTo>
                  <a:pt x="87" y="96"/>
                  <a:pt x="91" y="92"/>
                  <a:pt x="9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4" y="88"/>
                  <a:pt x="115" y="86"/>
                  <a:pt x="115" y="85"/>
                </a:cubicBezTo>
                <a:cubicBezTo>
                  <a:pt x="115" y="83"/>
                  <a:pt x="114" y="82"/>
                  <a:pt x="112" y="82"/>
                </a:cubicBezTo>
                <a:close/>
                <a:moveTo>
                  <a:pt x="82" y="90"/>
                </a:moveTo>
                <a:cubicBezTo>
                  <a:pt x="79" y="90"/>
                  <a:pt x="76" y="88"/>
                  <a:pt x="76" y="85"/>
                </a:cubicBezTo>
                <a:cubicBezTo>
                  <a:pt x="76" y="82"/>
                  <a:pt x="79" y="79"/>
                  <a:pt x="82" y="79"/>
                </a:cubicBezTo>
                <a:cubicBezTo>
                  <a:pt x="85" y="79"/>
                  <a:pt x="87" y="82"/>
                  <a:pt x="87" y="85"/>
                </a:cubicBezTo>
                <a:cubicBezTo>
                  <a:pt x="87" y="88"/>
                  <a:pt x="85" y="90"/>
                  <a:pt x="82" y="90"/>
                </a:cubicBezTo>
                <a:close/>
                <a:moveTo>
                  <a:pt x="140" y="29"/>
                </a:moveTo>
                <a:cubicBezTo>
                  <a:pt x="151" y="40"/>
                  <a:pt x="151" y="40"/>
                  <a:pt x="151" y="40"/>
                </a:cubicBezTo>
                <a:cubicBezTo>
                  <a:pt x="152" y="41"/>
                  <a:pt x="152" y="41"/>
                  <a:pt x="153" y="41"/>
                </a:cubicBezTo>
                <a:cubicBezTo>
                  <a:pt x="154" y="41"/>
                  <a:pt x="155" y="41"/>
                  <a:pt x="155" y="40"/>
                </a:cubicBezTo>
                <a:cubicBezTo>
                  <a:pt x="164" y="31"/>
                  <a:pt x="164" y="17"/>
                  <a:pt x="155" y="9"/>
                </a:cubicBezTo>
                <a:cubicBezTo>
                  <a:pt x="146" y="0"/>
                  <a:pt x="132" y="0"/>
                  <a:pt x="123" y="9"/>
                </a:cubicBezTo>
                <a:cubicBezTo>
                  <a:pt x="123" y="9"/>
                  <a:pt x="123" y="10"/>
                  <a:pt x="123" y="10"/>
                </a:cubicBezTo>
                <a:cubicBezTo>
                  <a:pt x="123" y="11"/>
                  <a:pt x="123" y="12"/>
                  <a:pt x="123" y="12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18" y="18"/>
                  <a:pt x="101" y="11"/>
                  <a:pt x="82" y="11"/>
                </a:cubicBezTo>
                <a:cubicBezTo>
                  <a:pt x="63" y="11"/>
                  <a:pt x="45" y="18"/>
                  <a:pt x="32" y="30"/>
                </a:cubicBezTo>
                <a:cubicBezTo>
                  <a:pt x="28" y="25"/>
                  <a:pt x="28" y="25"/>
                  <a:pt x="28" y="25"/>
                </a:cubicBezTo>
                <a:cubicBezTo>
                  <a:pt x="40" y="12"/>
                  <a:pt x="40" y="12"/>
                  <a:pt x="40" y="12"/>
                </a:cubicBezTo>
                <a:cubicBezTo>
                  <a:pt x="41" y="12"/>
                  <a:pt x="41" y="11"/>
                  <a:pt x="41" y="10"/>
                </a:cubicBezTo>
                <a:cubicBezTo>
                  <a:pt x="41" y="10"/>
                  <a:pt x="41" y="9"/>
                  <a:pt x="40" y="9"/>
                </a:cubicBezTo>
                <a:cubicBezTo>
                  <a:pt x="31" y="0"/>
                  <a:pt x="17" y="0"/>
                  <a:pt x="9" y="9"/>
                </a:cubicBezTo>
                <a:cubicBezTo>
                  <a:pt x="0" y="17"/>
                  <a:pt x="0" y="31"/>
                  <a:pt x="9" y="40"/>
                </a:cubicBezTo>
                <a:cubicBezTo>
                  <a:pt x="9" y="41"/>
                  <a:pt x="10" y="41"/>
                  <a:pt x="10" y="41"/>
                </a:cubicBezTo>
                <a:cubicBezTo>
                  <a:pt x="11" y="41"/>
                  <a:pt x="12" y="41"/>
                  <a:pt x="12" y="40"/>
                </a:cubicBezTo>
                <a:cubicBezTo>
                  <a:pt x="24" y="29"/>
                  <a:pt x="24" y="29"/>
                  <a:pt x="24" y="29"/>
                </a:cubicBezTo>
                <a:cubicBezTo>
                  <a:pt x="28" y="33"/>
                  <a:pt x="28" y="33"/>
                  <a:pt x="28" y="33"/>
                </a:cubicBezTo>
                <a:cubicBezTo>
                  <a:pt x="15" y="47"/>
                  <a:pt x="7" y="65"/>
                  <a:pt x="7" y="85"/>
                </a:cubicBezTo>
                <a:cubicBezTo>
                  <a:pt x="7" y="112"/>
                  <a:pt x="22" y="136"/>
                  <a:pt x="44" y="149"/>
                </a:cubicBezTo>
                <a:cubicBezTo>
                  <a:pt x="36" y="157"/>
                  <a:pt x="36" y="157"/>
                  <a:pt x="36" y="157"/>
                </a:cubicBezTo>
                <a:cubicBezTo>
                  <a:pt x="35" y="158"/>
                  <a:pt x="35" y="160"/>
                  <a:pt x="36" y="161"/>
                </a:cubicBezTo>
                <a:cubicBezTo>
                  <a:pt x="36" y="162"/>
                  <a:pt x="37" y="162"/>
                  <a:pt x="38" y="162"/>
                </a:cubicBezTo>
                <a:cubicBezTo>
                  <a:pt x="38" y="162"/>
                  <a:pt x="39" y="162"/>
                  <a:pt x="40" y="161"/>
                </a:cubicBezTo>
                <a:cubicBezTo>
                  <a:pt x="49" y="152"/>
                  <a:pt x="49" y="152"/>
                  <a:pt x="49" y="152"/>
                </a:cubicBezTo>
                <a:cubicBezTo>
                  <a:pt x="59" y="157"/>
                  <a:pt x="70" y="159"/>
                  <a:pt x="82" y="159"/>
                </a:cubicBezTo>
                <a:cubicBezTo>
                  <a:pt x="93" y="159"/>
                  <a:pt x="105" y="157"/>
                  <a:pt x="114" y="152"/>
                </a:cubicBezTo>
                <a:cubicBezTo>
                  <a:pt x="124" y="161"/>
                  <a:pt x="124" y="161"/>
                  <a:pt x="124" y="161"/>
                </a:cubicBezTo>
                <a:cubicBezTo>
                  <a:pt x="124" y="162"/>
                  <a:pt x="125" y="162"/>
                  <a:pt x="126" y="162"/>
                </a:cubicBezTo>
                <a:cubicBezTo>
                  <a:pt x="127" y="162"/>
                  <a:pt x="127" y="162"/>
                  <a:pt x="128" y="161"/>
                </a:cubicBezTo>
                <a:cubicBezTo>
                  <a:pt x="129" y="160"/>
                  <a:pt x="129" y="158"/>
                  <a:pt x="128" y="157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41" y="136"/>
                  <a:pt x="156" y="112"/>
                  <a:pt x="156" y="85"/>
                </a:cubicBezTo>
                <a:cubicBezTo>
                  <a:pt x="156" y="65"/>
                  <a:pt x="148" y="47"/>
                  <a:pt x="135" y="33"/>
                </a:cubicBezTo>
                <a:lnTo>
                  <a:pt x="140" y="29"/>
                </a:lnTo>
                <a:close/>
                <a:moveTo>
                  <a:pt x="151" y="12"/>
                </a:moveTo>
                <a:cubicBezTo>
                  <a:pt x="157" y="18"/>
                  <a:pt x="158" y="28"/>
                  <a:pt x="153" y="34"/>
                </a:cubicBezTo>
                <a:cubicBezTo>
                  <a:pt x="129" y="11"/>
                  <a:pt x="129" y="11"/>
                  <a:pt x="129" y="11"/>
                </a:cubicBezTo>
                <a:cubicBezTo>
                  <a:pt x="136" y="6"/>
                  <a:pt x="145" y="7"/>
                  <a:pt x="151" y="12"/>
                </a:cubicBezTo>
                <a:close/>
                <a:moveTo>
                  <a:pt x="11" y="34"/>
                </a:moveTo>
                <a:cubicBezTo>
                  <a:pt x="6" y="28"/>
                  <a:pt x="7" y="18"/>
                  <a:pt x="12" y="12"/>
                </a:cubicBezTo>
                <a:cubicBezTo>
                  <a:pt x="18" y="7"/>
                  <a:pt x="28" y="6"/>
                  <a:pt x="34" y="11"/>
                </a:cubicBezTo>
                <a:lnTo>
                  <a:pt x="11" y="34"/>
                </a:lnTo>
                <a:close/>
                <a:moveTo>
                  <a:pt x="82" y="154"/>
                </a:moveTo>
                <a:cubicBezTo>
                  <a:pt x="44" y="154"/>
                  <a:pt x="13" y="123"/>
                  <a:pt x="13" y="85"/>
                </a:cubicBezTo>
                <a:cubicBezTo>
                  <a:pt x="13" y="47"/>
                  <a:pt x="44" y="16"/>
                  <a:pt x="82" y="16"/>
                </a:cubicBezTo>
                <a:cubicBezTo>
                  <a:pt x="120" y="16"/>
                  <a:pt x="151" y="47"/>
                  <a:pt x="151" y="85"/>
                </a:cubicBezTo>
                <a:cubicBezTo>
                  <a:pt x="151" y="123"/>
                  <a:pt x="120" y="154"/>
                  <a:pt x="82" y="154"/>
                </a:cubicBezTo>
                <a:close/>
                <a:moveTo>
                  <a:pt x="136" y="53"/>
                </a:moveTo>
                <a:cubicBezTo>
                  <a:pt x="131" y="44"/>
                  <a:pt x="123" y="36"/>
                  <a:pt x="114" y="30"/>
                </a:cubicBezTo>
                <a:cubicBezTo>
                  <a:pt x="113" y="30"/>
                  <a:pt x="113" y="30"/>
                  <a:pt x="113" y="30"/>
                </a:cubicBezTo>
                <a:cubicBezTo>
                  <a:pt x="113" y="30"/>
                  <a:pt x="113" y="30"/>
                  <a:pt x="113" y="30"/>
                </a:cubicBezTo>
                <a:cubicBezTo>
                  <a:pt x="104" y="25"/>
                  <a:pt x="93" y="22"/>
                  <a:pt x="82" y="22"/>
                </a:cubicBezTo>
                <a:cubicBezTo>
                  <a:pt x="70" y="22"/>
                  <a:pt x="60" y="25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41" y="36"/>
                  <a:pt x="33" y="44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2" y="63"/>
                  <a:pt x="19" y="74"/>
                  <a:pt x="19" y="85"/>
                </a:cubicBezTo>
                <a:cubicBezTo>
                  <a:pt x="19" y="96"/>
                  <a:pt x="22" y="107"/>
                  <a:pt x="27" y="116"/>
                </a:cubicBezTo>
                <a:cubicBezTo>
                  <a:pt x="27" y="117"/>
                  <a:pt x="27" y="117"/>
                  <a:pt x="27" y="117"/>
                </a:cubicBezTo>
                <a:cubicBezTo>
                  <a:pt x="27" y="117"/>
                  <a:pt x="27" y="117"/>
                  <a:pt x="27" y="117"/>
                </a:cubicBezTo>
                <a:cubicBezTo>
                  <a:pt x="33" y="126"/>
                  <a:pt x="41" y="134"/>
                  <a:pt x="50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60" y="145"/>
                  <a:pt x="70" y="148"/>
                  <a:pt x="82" y="148"/>
                </a:cubicBezTo>
                <a:cubicBezTo>
                  <a:pt x="93" y="148"/>
                  <a:pt x="104" y="145"/>
                  <a:pt x="113" y="140"/>
                </a:cubicBezTo>
                <a:cubicBezTo>
                  <a:pt x="113" y="140"/>
                  <a:pt x="113" y="140"/>
                  <a:pt x="113" y="140"/>
                </a:cubicBezTo>
                <a:cubicBezTo>
                  <a:pt x="113" y="140"/>
                  <a:pt x="113" y="140"/>
                  <a:pt x="114" y="140"/>
                </a:cubicBezTo>
                <a:cubicBezTo>
                  <a:pt x="123" y="134"/>
                  <a:pt x="131" y="126"/>
                  <a:pt x="136" y="117"/>
                </a:cubicBezTo>
                <a:cubicBezTo>
                  <a:pt x="136" y="117"/>
                  <a:pt x="137" y="117"/>
                  <a:pt x="137" y="117"/>
                </a:cubicBezTo>
                <a:cubicBezTo>
                  <a:pt x="137" y="117"/>
                  <a:pt x="137" y="117"/>
                  <a:pt x="137" y="116"/>
                </a:cubicBezTo>
                <a:cubicBezTo>
                  <a:pt x="142" y="107"/>
                  <a:pt x="145" y="96"/>
                  <a:pt x="145" y="85"/>
                </a:cubicBezTo>
                <a:cubicBezTo>
                  <a:pt x="145" y="74"/>
                  <a:pt x="142" y="63"/>
                  <a:pt x="137" y="53"/>
                </a:cubicBezTo>
                <a:cubicBezTo>
                  <a:pt x="137" y="53"/>
                  <a:pt x="137" y="53"/>
                  <a:pt x="137" y="53"/>
                </a:cubicBezTo>
                <a:cubicBezTo>
                  <a:pt x="137" y="53"/>
                  <a:pt x="137" y="53"/>
                  <a:pt x="136" y="53"/>
                </a:cubicBezTo>
                <a:close/>
                <a:moveTo>
                  <a:pt x="113" y="134"/>
                </a:moveTo>
                <a:cubicBezTo>
                  <a:pt x="112" y="131"/>
                  <a:pt x="112" y="131"/>
                  <a:pt x="112" y="131"/>
                </a:cubicBezTo>
                <a:cubicBezTo>
                  <a:pt x="111" y="130"/>
                  <a:pt x="109" y="129"/>
                  <a:pt x="108" y="130"/>
                </a:cubicBezTo>
                <a:cubicBezTo>
                  <a:pt x="107" y="131"/>
                  <a:pt x="106" y="133"/>
                  <a:pt x="107" y="134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01" y="140"/>
                  <a:pt x="93" y="142"/>
                  <a:pt x="85" y="143"/>
                </a:cubicBezTo>
                <a:cubicBezTo>
                  <a:pt x="85" y="140"/>
                  <a:pt x="85" y="140"/>
                  <a:pt x="85" y="140"/>
                </a:cubicBezTo>
                <a:cubicBezTo>
                  <a:pt x="85" y="138"/>
                  <a:pt x="83" y="137"/>
                  <a:pt x="82" y="137"/>
                </a:cubicBezTo>
                <a:cubicBezTo>
                  <a:pt x="80" y="137"/>
                  <a:pt x="79" y="138"/>
                  <a:pt x="79" y="140"/>
                </a:cubicBezTo>
                <a:cubicBezTo>
                  <a:pt x="79" y="143"/>
                  <a:pt x="79" y="143"/>
                  <a:pt x="79" y="143"/>
                </a:cubicBezTo>
                <a:cubicBezTo>
                  <a:pt x="71" y="142"/>
                  <a:pt x="62" y="140"/>
                  <a:pt x="55" y="136"/>
                </a:cubicBezTo>
                <a:cubicBezTo>
                  <a:pt x="57" y="134"/>
                  <a:pt x="57" y="134"/>
                  <a:pt x="57" y="134"/>
                </a:cubicBezTo>
                <a:cubicBezTo>
                  <a:pt x="57" y="133"/>
                  <a:pt x="57" y="131"/>
                  <a:pt x="56" y="130"/>
                </a:cubicBezTo>
                <a:cubicBezTo>
                  <a:pt x="54" y="129"/>
                  <a:pt x="53" y="130"/>
                  <a:pt x="52" y="131"/>
                </a:cubicBezTo>
                <a:cubicBezTo>
                  <a:pt x="51" y="134"/>
                  <a:pt x="51" y="134"/>
                  <a:pt x="51" y="134"/>
                </a:cubicBezTo>
                <a:cubicBezTo>
                  <a:pt x="44" y="129"/>
                  <a:pt x="38" y="123"/>
                  <a:pt x="33" y="116"/>
                </a:cubicBezTo>
                <a:cubicBezTo>
                  <a:pt x="36" y="115"/>
                  <a:pt x="36" y="115"/>
                  <a:pt x="36" y="115"/>
                </a:cubicBezTo>
                <a:cubicBezTo>
                  <a:pt x="37" y="114"/>
                  <a:pt x="37" y="112"/>
                  <a:pt x="37" y="111"/>
                </a:cubicBezTo>
                <a:cubicBezTo>
                  <a:pt x="36" y="110"/>
                  <a:pt x="34" y="109"/>
                  <a:pt x="33" y="110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27" y="104"/>
                  <a:pt x="25" y="96"/>
                  <a:pt x="24" y="88"/>
                </a:cubicBezTo>
                <a:cubicBezTo>
                  <a:pt x="27" y="88"/>
                  <a:pt x="27" y="88"/>
                  <a:pt x="27" y="88"/>
                </a:cubicBezTo>
                <a:cubicBezTo>
                  <a:pt x="28" y="88"/>
                  <a:pt x="30" y="86"/>
                  <a:pt x="30" y="85"/>
                </a:cubicBezTo>
                <a:cubicBezTo>
                  <a:pt x="30" y="83"/>
                  <a:pt x="28" y="82"/>
                  <a:pt x="27" y="82"/>
                </a:cubicBezTo>
                <a:cubicBezTo>
                  <a:pt x="24" y="82"/>
                  <a:pt x="24" y="82"/>
                  <a:pt x="24" y="82"/>
                </a:cubicBezTo>
                <a:cubicBezTo>
                  <a:pt x="25" y="74"/>
                  <a:pt x="27" y="66"/>
                  <a:pt x="30" y="59"/>
                </a:cubicBezTo>
                <a:cubicBezTo>
                  <a:pt x="33" y="60"/>
                  <a:pt x="33" y="60"/>
                  <a:pt x="33" y="60"/>
                </a:cubicBezTo>
                <a:cubicBezTo>
                  <a:pt x="33" y="60"/>
                  <a:pt x="34" y="60"/>
                  <a:pt x="34" y="60"/>
                </a:cubicBezTo>
                <a:cubicBezTo>
                  <a:pt x="35" y="60"/>
                  <a:pt x="36" y="60"/>
                  <a:pt x="37" y="59"/>
                </a:cubicBezTo>
                <a:cubicBezTo>
                  <a:pt x="37" y="58"/>
                  <a:pt x="37" y="56"/>
                  <a:pt x="36" y="55"/>
                </a:cubicBezTo>
                <a:cubicBezTo>
                  <a:pt x="33" y="54"/>
                  <a:pt x="33" y="54"/>
                  <a:pt x="33" y="54"/>
                </a:cubicBezTo>
                <a:cubicBezTo>
                  <a:pt x="38" y="47"/>
                  <a:pt x="44" y="41"/>
                  <a:pt x="51" y="36"/>
                </a:cubicBezTo>
                <a:cubicBezTo>
                  <a:pt x="52" y="39"/>
                  <a:pt x="52" y="39"/>
                  <a:pt x="52" y="39"/>
                </a:cubicBezTo>
                <a:cubicBezTo>
                  <a:pt x="52" y="40"/>
                  <a:pt x="53" y="40"/>
                  <a:pt x="54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7" y="37"/>
                  <a:pt x="57" y="36"/>
                </a:cubicBezTo>
                <a:cubicBezTo>
                  <a:pt x="55" y="34"/>
                  <a:pt x="55" y="34"/>
                  <a:pt x="55" y="34"/>
                </a:cubicBezTo>
                <a:cubicBezTo>
                  <a:pt x="62" y="30"/>
                  <a:pt x="71" y="28"/>
                  <a:pt x="79" y="27"/>
                </a:cubicBezTo>
                <a:cubicBezTo>
                  <a:pt x="79" y="30"/>
                  <a:pt x="79" y="30"/>
                  <a:pt x="79" y="30"/>
                </a:cubicBezTo>
                <a:cubicBezTo>
                  <a:pt x="79" y="31"/>
                  <a:pt x="80" y="33"/>
                  <a:pt x="82" y="33"/>
                </a:cubicBezTo>
                <a:cubicBezTo>
                  <a:pt x="83" y="33"/>
                  <a:pt x="85" y="31"/>
                  <a:pt x="85" y="30"/>
                </a:cubicBezTo>
                <a:cubicBezTo>
                  <a:pt x="85" y="27"/>
                  <a:pt x="85" y="27"/>
                  <a:pt x="85" y="27"/>
                </a:cubicBezTo>
                <a:cubicBezTo>
                  <a:pt x="93" y="28"/>
                  <a:pt x="101" y="30"/>
                  <a:pt x="108" y="34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6" y="37"/>
                  <a:pt x="107" y="39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10" y="40"/>
                  <a:pt x="111" y="40"/>
                  <a:pt x="112" y="39"/>
                </a:cubicBezTo>
                <a:cubicBezTo>
                  <a:pt x="113" y="36"/>
                  <a:pt x="113" y="36"/>
                  <a:pt x="113" y="36"/>
                </a:cubicBezTo>
                <a:cubicBezTo>
                  <a:pt x="120" y="41"/>
                  <a:pt x="126" y="47"/>
                  <a:pt x="130" y="54"/>
                </a:cubicBezTo>
                <a:cubicBezTo>
                  <a:pt x="128" y="55"/>
                  <a:pt x="128" y="55"/>
                  <a:pt x="128" y="55"/>
                </a:cubicBezTo>
                <a:cubicBezTo>
                  <a:pt x="127" y="56"/>
                  <a:pt x="126" y="58"/>
                  <a:pt x="127" y="59"/>
                </a:cubicBezTo>
                <a:cubicBezTo>
                  <a:pt x="128" y="60"/>
                  <a:pt x="128" y="60"/>
                  <a:pt x="129" y="60"/>
                </a:cubicBezTo>
                <a:cubicBezTo>
                  <a:pt x="130" y="60"/>
                  <a:pt x="130" y="60"/>
                  <a:pt x="131" y="60"/>
                </a:cubicBezTo>
                <a:cubicBezTo>
                  <a:pt x="133" y="59"/>
                  <a:pt x="133" y="59"/>
                  <a:pt x="133" y="59"/>
                </a:cubicBezTo>
                <a:cubicBezTo>
                  <a:pt x="137" y="66"/>
                  <a:pt x="139" y="74"/>
                  <a:pt x="139" y="82"/>
                </a:cubicBezTo>
                <a:cubicBezTo>
                  <a:pt x="137" y="82"/>
                  <a:pt x="137" y="82"/>
                  <a:pt x="137" y="82"/>
                </a:cubicBezTo>
                <a:cubicBezTo>
                  <a:pt x="135" y="82"/>
                  <a:pt x="134" y="83"/>
                  <a:pt x="134" y="85"/>
                </a:cubicBezTo>
                <a:cubicBezTo>
                  <a:pt x="134" y="86"/>
                  <a:pt x="135" y="88"/>
                  <a:pt x="137" y="88"/>
                </a:cubicBezTo>
                <a:cubicBezTo>
                  <a:pt x="139" y="88"/>
                  <a:pt x="139" y="88"/>
                  <a:pt x="139" y="88"/>
                </a:cubicBezTo>
                <a:cubicBezTo>
                  <a:pt x="139" y="96"/>
                  <a:pt x="137" y="104"/>
                  <a:pt x="133" y="111"/>
                </a:cubicBezTo>
                <a:cubicBezTo>
                  <a:pt x="131" y="110"/>
                  <a:pt x="131" y="110"/>
                  <a:pt x="131" y="110"/>
                </a:cubicBezTo>
                <a:cubicBezTo>
                  <a:pt x="129" y="109"/>
                  <a:pt x="128" y="110"/>
                  <a:pt x="127" y="111"/>
                </a:cubicBezTo>
                <a:cubicBezTo>
                  <a:pt x="126" y="112"/>
                  <a:pt x="127" y="114"/>
                  <a:pt x="128" y="115"/>
                </a:cubicBezTo>
                <a:cubicBezTo>
                  <a:pt x="130" y="116"/>
                  <a:pt x="130" y="116"/>
                  <a:pt x="130" y="116"/>
                </a:cubicBezTo>
                <a:cubicBezTo>
                  <a:pt x="126" y="123"/>
                  <a:pt x="120" y="129"/>
                  <a:pt x="113" y="1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056"/>
          <p:cNvSpPr>
            <a:spLocks noEditPoints="1"/>
          </p:cNvSpPr>
          <p:nvPr/>
        </p:nvSpPr>
        <p:spPr bwMode="auto">
          <a:xfrm>
            <a:off x="1724526" y="4139586"/>
            <a:ext cx="546100" cy="468313"/>
          </a:xfrm>
          <a:custGeom>
            <a:avLst/>
            <a:gdLst>
              <a:gd name="T0" fmla="*/ 147 w 160"/>
              <a:gd name="T1" fmla="*/ 24 h 136"/>
              <a:gd name="T2" fmla="*/ 120 w 160"/>
              <a:gd name="T3" fmla="*/ 16 h 136"/>
              <a:gd name="T4" fmla="*/ 109 w 160"/>
              <a:gd name="T5" fmla="*/ 24 h 136"/>
              <a:gd name="T6" fmla="*/ 101 w 160"/>
              <a:gd name="T7" fmla="*/ 0 h 136"/>
              <a:gd name="T8" fmla="*/ 51 w 160"/>
              <a:gd name="T9" fmla="*/ 9 h 136"/>
              <a:gd name="T10" fmla="*/ 40 w 160"/>
              <a:gd name="T11" fmla="*/ 24 h 136"/>
              <a:gd name="T12" fmla="*/ 13 w 160"/>
              <a:gd name="T13" fmla="*/ 16 h 136"/>
              <a:gd name="T14" fmla="*/ 8 w 160"/>
              <a:gd name="T15" fmla="*/ 24 h 136"/>
              <a:gd name="T16" fmla="*/ 0 w 160"/>
              <a:gd name="T17" fmla="*/ 128 h 136"/>
              <a:gd name="T18" fmla="*/ 152 w 160"/>
              <a:gd name="T19" fmla="*/ 136 h 136"/>
              <a:gd name="T20" fmla="*/ 160 w 160"/>
              <a:gd name="T21" fmla="*/ 32 h 136"/>
              <a:gd name="T22" fmla="*/ 125 w 160"/>
              <a:gd name="T23" fmla="*/ 21 h 136"/>
              <a:gd name="T24" fmla="*/ 141 w 160"/>
              <a:gd name="T25" fmla="*/ 24 h 136"/>
              <a:gd name="T26" fmla="*/ 125 w 160"/>
              <a:gd name="T27" fmla="*/ 21 h 136"/>
              <a:gd name="T28" fmla="*/ 59 w 160"/>
              <a:gd name="T29" fmla="*/ 5 h 136"/>
              <a:gd name="T30" fmla="*/ 104 w 160"/>
              <a:gd name="T31" fmla="*/ 9 h 136"/>
              <a:gd name="T32" fmla="*/ 56 w 160"/>
              <a:gd name="T33" fmla="*/ 24 h 136"/>
              <a:gd name="T34" fmla="*/ 51 w 160"/>
              <a:gd name="T35" fmla="*/ 29 h 136"/>
              <a:gd name="T36" fmla="*/ 120 w 160"/>
              <a:gd name="T37" fmla="*/ 29 h 136"/>
              <a:gd name="T38" fmla="*/ 133 w 160"/>
              <a:gd name="T39" fmla="*/ 131 h 136"/>
              <a:gd name="T40" fmla="*/ 27 w 160"/>
              <a:gd name="T41" fmla="*/ 29 h 136"/>
              <a:gd name="T42" fmla="*/ 51 w 160"/>
              <a:gd name="T43" fmla="*/ 29 h 136"/>
              <a:gd name="T44" fmla="*/ 35 w 160"/>
              <a:gd name="T45" fmla="*/ 21 h 136"/>
              <a:gd name="T46" fmla="*/ 19 w 160"/>
              <a:gd name="T47" fmla="*/ 24 h 136"/>
              <a:gd name="T48" fmla="*/ 5 w 160"/>
              <a:gd name="T49" fmla="*/ 128 h 136"/>
              <a:gd name="T50" fmla="*/ 8 w 160"/>
              <a:gd name="T51" fmla="*/ 29 h 136"/>
              <a:gd name="T52" fmla="*/ 21 w 160"/>
              <a:gd name="T53" fmla="*/ 29 h 136"/>
              <a:gd name="T54" fmla="*/ 8 w 160"/>
              <a:gd name="T55" fmla="*/ 131 h 136"/>
              <a:gd name="T56" fmla="*/ 155 w 160"/>
              <a:gd name="T57" fmla="*/ 128 h 136"/>
              <a:gd name="T58" fmla="*/ 139 w 160"/>
              <a:gd name="T59" fmla="*/ 131 h 136"/>
              <a:gd name="T60" fmla="*/ 147 w 160"/>
              <a:gd name="T61" fmla="*/ 29 h 136"/>
              <a:gd name="T62" fmla="*/ 155 w 160"/>
              <a:gd name="T63" fmla="*/ 3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0" h="136">
                <a:moveTo>
                  <a:pt x="152" y="24"/>
                </a:moveTo>
                <a:cubicBezTo>
                  <a:pt x="147" y="24"/>
                  <a:pt x="147" y="24"/>
                  <a:pt x="147" y="24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109" y="9"/>
                  <a:pt x="109" y="9"/>
                  <a:pt x="109" y="9"/>
                </a:cubicBezTo>
                <a:cubicBezTo>
                  <a:pt x="109" y="4"/>
                  <a:pt x="106" y="0"/>
                  <a:pt x="10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5" y="0"/>
                  <a:pt x="51" y="4"/>
                  <a:pt x="51" y="9"/>
                </a:cubicBezTo>
                <a:cubicBezTo>
                  <a:pt x="51" y="24"/>
                  <a:pt x="51" y="24"/>
                  <a:pt x="51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16"/>
                  <a:pt x="40" y="16"/>
                  <a:pt x="40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24"/>
                  <a:pt x="13" y="24"/>
                  <a:pt x="13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2"/>
                  <a:pt x="4" y="136"/>
                  <a:pt x="8" y="136"/>
                </a:cubicBezTo>
                <a:cubicBezTo>
                  <a:pt x="152" y="136"/>
                  <a:pt x="152" y="136"/>
                  <a:pt x="152" y="136"/>
                </a:cubicBezTo>
                <a:cubicBezTo>
                  <a:pt x="156" y="136"/>
                  <a:pt x="160" y="132"/>
                  <a:pt x="160" y="128"/>
                </a:cubicBezTo>
                <a:cubicBezTo>
                  <a:pt x="160" y="32"/>
                  <a:pt x="160" y="32"/>
                  <a:pt x="160" y="32"/>
                </a:cubicBezTo>
                <a:cubicBezTo>
                  <a:pt x="160" y="28"/>
                  <a:pt x="156" y="24"/>
                  <a:pt x="152" y="24"/>
                </a:cubicBezTo>
                <a:close/>
                <a:moveTo>
                  <a:pt x="125" y="21"/>
                </a:moveTo>
                <a:cubicBezTo>
                  <a:pt x="141" y="21"/>
                  <a:pt x="141" y="21"/>
                  <a:pt x="141" y="21"/>
                </a:cubicBezTo>
                <a:cubicBezTo>
                  <a:pt x="141" y="24"/>
                  <a:pt x="141" y="24"/>
                  <a:pt x="141" y="24"/>
                </a:cubicBezTo>
                <a:cubicBezTo>
                  <a:pt x="125" y="24"/>
                  <a:pt x="125" y="24"/>
                  <a:pt x="125" y="24"/>
                </a:cubicBezTo>
                <a:lnTo>
                  <a:pt x="125" y="21"/>
                </a:lnTo>
                <a:close/>
                <a:moveTo>
                  <a:pt x="56" y="9"/>
                </a:moveTo>
                <a:cubicBezTo>
                  <a:pt x="56" y="7"/>
                  <a:pt x="57" y="5"/>
                  <a:pt x="59" y="5"/>
                </a:cubicBezTo>
                <a:cubicBezTo>
                  <a:pt x="101" y="5"/>
                  <a:pt x="101" y="5"/>
                  <a:pt x="101" y="5"/>
                </a:cubicBezTo>
                <a:cubicBezTo>
                  <a:pt x="103" y="5"/>
                  <a:pt x="104" y="7"/>
                  <a:pt x="104" y="9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56" y="24"/>
                  <a:pt x="56" y="24"/>
                  <a:pt x="56" y="24"/>
                </a:cubicBezTo>
                <a:lnTo>
                  <a:pt x="56" y="9"/>
                </a:lnTo>
                <a:close/>
                <a:moveTo>
                  <a:pt x="51" y="29"/>
                </a:moveTo>
                <a:cubicBezTo>
                  <a:pt x="109" y="29"/>
                  <a:pt x="109" y="29"/>
                  <a:pt x="109" y="29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131"/>
                  <a:pt x="133" y="131"/>
                  <a:pt x="133" y="131"/>
                </a:cubicBezTo>
                <a:cubicBezTo>
                  <a:pt x="27" y="131"/>
                  <a:pt x="27" y="131"/>
                  <a:pt x="27" y="131"/>
                </a:cubicBezTo>
                <a:cubicBezTo>
                  <a:pt x="27" y="29"/>
                  <a:pt x="27" y="29"/>
                  <a:pt x="27" y="29"/>
                </a:cubicBezTo>
                <a:cubicBezTo>
                  <a:pt x="40" y="29"/>
                  <a:pt x="40" y="29"/>
                  <a:pt x="40" y="29"/>
                </a:cubicBezTo>
                <a:lnTo>
                  <a:pt x="51" y="29"/>
                </a:lnTo>
                <a:close/>
                <a:moveTo>
                  <a:pt x="19" y="21"/>
                </a:move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5" y="24"/>
                  <a:pt x="35" y="24"/>
                </a:cubicBezTo>
                <a:cubicBezTo>
                  <a:pt x="19" y="24"/>
                  <a:pt x="19" y="24"/>
                  <a:pt x="19" y="24"/>
                </a:cubicBezTo>
                <a:lnTo>
                  <a:pt x="19" y="21"/>
                </a:lnTo>
                <a:close/>
                <a:moveTo>
                  <a:pt x="5" y="128"/>
                </a:moveTo>
                <a:cubicBezTo>
                  <a:pt x="5" y="32"/>
                  <a:pt x="5" y="32"/>
                  <a:pt x="5" y="32"/>
                </a:cubicBezTo>
                <a:cubicBezTo>
                  <a:pt x="5" y="31"/>
                  <a:pt x="7" y="29"/>
                  <a:pt x="8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131"/>
                  <a:pt x="21" y="131"/>
                  <a:pt x="21" y="131"/>
                </a:cubicBezTo>
                <a:cubicBezTo>
                  <a:pt x="8" y="131"/>
                  <a:pt x="8" y="131"/>
                  <a:pt x="8" y="131"/>
                </a:cubicBezTo>
                <a:cubicBezTo>
                  <a:pt x="7" y="131"/>
                  <a:pt x="5" y="129"/>
                  <a:pt x="5" y="128"/>
                </a:cubicBezTo>
                <a:close/>
                <a:moveTo>
                  <a:pt x="155" y="128"/>
                </a:moveTo>
                <a:cubicBezTo>
                  <a:pt x="155" y="129"/>
                  <a:pt x="153" y="131"/>
                  <a:pt x="152" y="131"/>
                </a:cubicBezTo>
                <a:cubicBezTo>
                  <a:pt x="139" y="131"/>
                  <a:pt x="139" y="131"/>
                  <a:pt x="139" y="131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3" y="29"/>
                  <a:pt x="155" y="31"/>
                  <a:pt x="155" y="32"/>
                </a:cubicBezTo>
                <a:lnTo>
                  <a:pt x="155" y="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560993" y="5075774"/>
            <a:ext cx="1628651" cy="863552"/>
            <a:chOff x="8108760" y="2721114"/>
            <a:chExt cx="1628651" cy="863552"/>
          </a:xfrm>
        </p:grpSpPr>
        <p:sp>
          <p:nvSpPr>
            <p:cNvPr id="19" name="TextBox 18"/>
            <p:cNvSpPr txBox="1"/>
            <p:nvPr/>
          </p:nvSpPr>
          <p:spPr>
            <a:xfrm>
              <a:off x="8108760" y="2721114"/>
              <a:ext cx="1628651" cy="70788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4000" b="1" dirty="0">
                  <a:latin typeface="Source Sans Pro" charset="0"/>
                  <a:ea typeface="Source Sans Pro" charset="0"/>
                  <a:cs typeface="Source Sans Pro" charset="0"/>
                </a:rPr>
                <a:t>2.572M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08761" y="3338445"/>
              <a:ext cx="1240724" cy="24622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00" b="1" spc="100">
                  <a:latin typeface="Source Sans Pro" charset="0"/>
                  <a:ea typeface="Source Sans Pro" charset="0"/>
                  <a:cs typeface="Source Sans Pro" charset="0"/>
                </a:rPr>
                <a:t>WRITE TITLE HERE</a:t>
              </a:r>
              <a:endParaRPr lang="en-US" sz="1000" b="1" spc="1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6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of TOAH.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45133" y="3156296"/>
            <a:ext cx="127278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400" b="1" spc="300" dirty="0">
                <a:ea typeface="Open Sans" charset="0"/>
                <a:cs typeface="Open Sans" charset="0"/>
              </a:rPr>
              <a:t>SERVICE #1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5133" y="3578055"/>
            <a:ext cx="229733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  <a:ea typeface="Open Sans" charset="0"/>
                <a:cs typeface="Open Sans" charset="0"/>
              </a:rPr>
              <a:t>A peep at some distant orb has power to raise and purify our thoughts like a strain of sacred music.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45133" y="4652435"/>
            <a:ext cx="127278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400" b="1" spc="300" dirty="0">
                <a:ea typeface="Open Sans" charset="0"/>
                <a:cs typeface="Open Sans" charset="0"/>
              </a:rPr>
              <a:t>SERVICE #2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45133" y="5074194"/>
            <a:ext cx="229733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  <a:ea typeface="Open Sans" charset="0"/>
                <a:cs typeface="Open Sans" charset="0"/>
              </a:rPr>
              <a:t>A peep at some distant orb has power to raise and purify our thoughts like a strain of sacred music.</a:t>
            </a:r>
          </a:p>
        </p:txBody>
      </p:sp>
      <p:sp>
        <p:nvSpPr>
          <p:cNvPr id="31" name="Shape 3598"/>
          <p:cNvSpPr/>
          <p:nvPr/>
        </p:nvSpPr>
        <p:spPr>
          <a:xfrm>
            <a:off x="1724526" y="3264288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32" name="Shape 3599"/>
          <p:cNvSpPr/>
          <p:nvPr/>
        </p:nvSpPr>
        <p:spPr>
          <a:xfrm>
            <a:off x="1724526" y="4755018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99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526" y="126584"/>
            <a:ext cx="4358222" cy="2358197"/>
          </a:xfrm>
        </p:spPr>
        <p:txBody>
          <a:bodyPr/>
          <a:lstStyle/>
          <a:p>
            <a:r>
              <a:rPr lang="en-US" smtClean="0"/>
              <a:t>Technicality of TOAH.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6632" y="3937855"/>
            <a:ext cx="2621038" cy="16761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 our thoughts like a strain of sacred music, or a noble picture, or a passage from. A peep at some distant orb has power to raise. A peep at some distant orb has power to raise and purify our thoughts like a strain of sacred music, or a noble picture, or a passage from the grander poets.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6632" y="3493919"/>
            <a:ext cx="125675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400" b="1" dirty="0" smtClean="0">
                <a:ea typeface="Open Sans" charset="0"/>
                <a:cs typeface="Open Sans" charset="0"/>
              </a:rPr>
              <a:t>Front-End Code</a:t>
            </a:r>
            <a:endParaRPr lang="en-US" sz="1400" b="1" dirty="0">
              <a:ea typeface="Open Sans" charset="0"/>
              <a:cs typeface="Open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403" y="2484781"/>
            <a:ext cx="730969" cy="92333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5400" b="1" dirty="0" smtClean="0"/>
              <a:t>01</a:t>
            </a:r>
            <a:endParaRPr lang="en-US" sz="5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23323" y="3937855"/>
            <a:ext cx="2621038" cy="16761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 our thoughts like a strain of sacred music, or a noble picture, or a passage from. A peep at some distant orb has power to raise. A peep at some distant orb has power to raise and purify our thoughts like a strain of sacred music, or a noble picture, or a passage from the grander poets.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3323" y="3493919"/>
            <a:ext cx="1211870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400" b="1" dirty="0" smtClean="0">
                <a:ea typeface="Open Sans" charset="0"/>
                <a:cs typeface="Open Sans" charset="0"/>
              </a:rPr>
              <a:t>Back-End Code</a:t>
            </a:r>
            <a:endParaRPr lang="en-US" sz="1400" b="1" dirty="0">
              <a:ea typeface="Open Sans" charset="0"/>
              <a:cs typeface="Open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8094" y="2484781"/>
            <a:ext cx="730969" cy="92333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5400" b="1" dirty="0"/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40014" y="3937855"/>
            <a:ext cx="2621038" cy="16761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 our thoughts like a strain of sacred music, or a noble picture, or a passage from. A peep at some distant orb has power to raise. A peep at some distant orb has power to raise and purify our thoughts like a strain of sacred music, or a noble picture, or a passage from the grander poets.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40014" y="3493919"/>
            <a:ext cx="509755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400" b="1" dirty="0" smtClean="0">
                <a:ea typeface="Open Sans" charset="0"/>
                <a:cs typeface="Open Sans" charset="0"/>
              </a:rPr>
              <a:t>Server</a:t>
            </a:r>
            <a:endParaRPr lang="en-US" sz="1400" b="1" dirty="0">
              <a:ea typeface="Open Sans" charset="0"/>
              <a:cs typeface="Open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24785" y="2484781"/>
            <a:ext cx="730969" cy="92333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5400" b="1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472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itle 1"/>
          <p:cNvSpPr txBox="1">
            <a:spLocks/>
          </p:cNvSpPr>
          <p:nvPr/>
        </p:nvSpPr>
        <p:spPr>
          <a:xfrm>
            <a:off x="1809257" y="2582439"/>
            <a:ext cx="8573485" cy="186128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-151" baseline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defRPr>
            </a:lvl1pPr>
          </a:lstStyle>
          <a:p>
            <a:pPr algn="ctr"/>
            <a:r>
              <a:rPr lang="en-US" sz="8800">
                <a:solidFill>
                  <a:srgbClr val="FFFFFF"/>
                </a:solidFill>
              </a:rPr>
              <a:t>Good Bye!</a:t>
            </a:r>
            <a:endParaRPr lang="en-US" sz="8800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184634" y="2228740"/>
            <a:ext cx="5948856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84634" y="4454782"/>
            <a:ext cx="5948856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724526" y="1305682"/>
            <a:ext cx="5304924" cy="16312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 smtClean="0"/>
              <a:t>* </a:t>
            </a:r>
            <a:r>
              <a:rPr lang="en-US" sz="1000" dirty="0"/>
              <a:t>In 2016, more than 16,000 unique individuals used the City-administered emergency shelter system.</a:t>
            </a:r>
          </a:p>
          <a:p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* 3,583 </a:t>
            </a:r>
            <a:r>
              <a:rPr lang="en-US" sz="1000" dirty="0"/>
              <a:t>people likely have more complex challenges and need supportive </a:t>
            </a:r>
            <a:r>
              <a:rPr lang="en-US" sz="1000" dirty="0" smtClean="0"/>
              <a:t>housing in a year.</a:t>
            </a:r>
          </a:p>
          <a:p>
            <a:endParaRPr lang="en-US" sz="1000" dirty="0"/>
          </a:p>
          <a:p>
            <a:pPr marL="171450" indent="-171450">
              <a:buFont typeface="Arial" charset="0"/>
              <a:buChar char="•"/>
            </a:pPr>
            <a:r>
              <a:rPr lang="en-US" sz="1000" dirty="0"/>
              <a:t> 5,092 people were using the City’s emergency shelter </a:t>
            </a:r>
            <a:r>
              <a:rPr lang="en-US" sz="1000" dirty="0" smtClean="0"/>
              <a:t>system</a:t>
            </a:r>
          </a:p>
          <a:p>
            <a:pPr marL="171450" indent="-171450">
              <a:buFont typeface="Arial" charset="0"/>
              <a:buChar char="•"/>
            </a:pPr>
            <a:endParaRPr lang="en-US" sz="1000" dirty="0" smtClean="0"/>
          </a:p>
          <a:p>
            <a:pPr marL="171450" indent="-171450">
              <a:buFont typeface="Arial" charset="0"/>
              <a:buChar char="•"/>
            </a:pPr>
            <a:endParaRPr lang="en-US" sz="1000" dirty="0"/>
          </a:p>
          <a:p>
            <a:pPr marL="171450" indent="-171450">
              <a:buFont typeface="Arial" charset="0"/>
              <a:buChar char="•"/>
            </a:pPr>
            <a:endParaRPr lang="en-US" sz="1000" dirty="0" smtClean="0"/>
          </a:p>
          <a:p>
            <a:pPr marL="171450" indent="-171450">
              <a:buFont typeface="Arial" charset="0"/>
              <a:buChar char="•"/>
            </a:pPr>
            <a:endParaRPr lang="en-US" sz="1000" dirty="0"/>
          </a:p>
          <a:p>
            <a:pPr marL="171450" indent="-171450">
              <a:buFont typeface="Arial" charset="0"/>
              <a:buChar char="•"/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3070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724526" y="1305682"/>
            <a:ext cx="5304924" cy="16312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000" dirty="0" smtClean="0"/>
              <a:t>User are required to visit the Toronto website and locate the directory for the listing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/>
              <a:t>User needs to be in a 5-level sub-directory just to find the service listing.</a:t>
            </a:r>
            <a:endParaRPr lang="en-US" sz="100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/>
              <a:t>The Toronto website is heavily crowded with many contents.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/>
              <a:t>No structure for listing all services offered in the city.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/>
              <a:t>These services also require separate separate application which is needed to be filled by the user</a:t>
            </a:r>
          </a:p>
          <a:p>
            <a:pPr marL="171450" indent="-171450">
              <a:buFont typeface="Arial" charset="0"/>
              <a:buChar char="•"/>
            </a:pPr>
            <a:endParaRPr lang="en-US" sz="1000" dirty="0" smtClean="0"/>
          </a:p>
          <a:p>
            <a:pPr marL="171450" indent="-171450">
              <a:buFont typeface="Arial" charset="0"/>
              <a:buChar char="•"/>
            </a:pPr>
            <a:endParaRPr lang="en-US" sz="1000" dirty="0"/>
          </a:p>
          <a:p>
            <a:pPr marL="171450" indent="-171450">
              <a:buFont typeface="Arial" charset="0"/>
              <a:buChar char="•"/>
            </a:pPr>
            <a:endParaRPr lang="en-US" sz="1000" dirty="0" smtClean="0"/>
          </a:p>
          <a:p>
            <a:pPr marL="171450" indent="-171450">
              <a:buFont typeface="Arial" charset="0"/>
              <a:buChar char="•"/>
            </a:pPr>
            <a:endParaRPr lang="en-US" sz="1000" dirty="0"/>
          </a:p>
          <a:p>
            <a:pPr marL="171450" indent="-171450">
              <a:buFont typeface="Arial" charset="0"/>
              <a:buChar char="•"/>
            </a:pPr>
            <a:endParaRPr lang="en-US" sz="1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09" y="2736873"/>
            <a:ext cx="6048375" cy="3494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5757863" y="3400425"/>
            <a:ext cx="685800" cy="1571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19863" y="3400424"/>
            <a:ext cx="808400" cy="1571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57862" y="5248275"/>
            <a:ext cx="5462587" cy="98321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04463" y="3400423"/>
            <a:ext cx="746760" cy="1571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27423" y="3400423"/>
            <a:ext cx="685800" cy="1571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itle 3"/>
          <p:cNvSpPr txBox="1">
            <a:spLocks/>
          </p:cNvSpPr>
          <p:nvPr/>
        </p:nvSpPr>
        <p:spPr>
          <a:xfrm>
            <a:off x="2175640" y="2415847"/>
            <a:ext cx="7840720" cy="141670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-151" baseline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defRPr>
            </a:lvl1pPr>
          </a:lstStyle>
          <a:p>
            <a:pPr algn="ctr"/>
            <a:r>
              <a:rPr lang="en-US" sz="8800" dirty="0" smtClean="0">
                <a:solidFill>
                  <a:srgbClr val="FFFFFF"/>
                </a:solidFill>
              </a:rPr>
              <a:t>TOAH.</a:t>
            </a:r>
            <a:endParaRPr lang="en-US" sz="88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2987" y="3832553"/>
            <a:ext cx="3783158" cy="2724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b="1" dirty="0" smtClean="0">
                <a:solidFill>
                  <a:srgbClr val="FFFFFF">
                    <a:alpha val="70000"/>
                  </a:srgbClr>
                </a:solidFill>
              </a:rPr>
              <a:t>TORONTO ACTIVE HUB</a:t>
            </a:r>
            <a:endParaRPr lang="en-US" sz="1000" b="1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Solution!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552367" y="2853140"/>
            <a:ext cx="2462722" cy="128365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964873" y="2758468"/>
            <a:ext cx="2757054" cy="1493271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223349" y="1946518"/>
            <a:ext cx="1424470" cy="142447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9104" y="4251739"/>
            <a:ext cx="2621038" cy="6924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 smtClean="0">
                <a:solidFill>
                  <a:schemeClr val="tx1">
                    <a:alpha val="70000"/>
                  </a:schemeClr>
                </a:solidFill>
              </a:rPr>
              <a:t>Users will need to register once to the application, using the same process the Canadian government website uses.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5228" y="3807803"/>
            <a:ext cx="1708801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400" b="1" dirty="0" smtClean="0">
                <a:ea typeface="Open Sans" charset="0"/>
                <a:cs typeface="Open Sans" charset="0"/>
              </a:rPr>
              <a:t>One-Step Registration</a:t>
            </a:r>
            <a:endParaRPr lang="en-US" sz="1400" b="1" dirty="0">
              <a:ea typeface="Open Sans" charset="0"/>
              <a:cs typeface="Open Sans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909080" y="3153604"/>
            <a:ext cx="0" cy="477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5481" y="2621151"/>
            <a:ext cx="2621038" cy="89255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 smtClean="0">
                <a:solidFill>
                  <a:schemeClr val="tx1">
                    <a:alpha val="70000"/>
                  </a:schemeClr>
                </a:solidFill>
              </a:rPr>
              <a:t>A portal page to bring all services offered from City council website to </a:t>
            </a:r>
            <a:r>
              <a:rPr lang="en-US" sz="1000" b="1" dirty="0" smtClean="0">
                <a:solidFill>
                  <a:srgbClr val="FF0000">
                    <a:alpha val="70000"/>
                  </a:srgbClr>
                </a:solidFill>
              </a:rPr>
              <a:t>one</a:t>
            </a:r>
            <a:r>
              <a:rPr lang="en-US" sz="1000" dirty="0" smtClean="0">
                <a:solidFill>
                  <a:srgbClr val="FF0000">
                    <a:alpha val="70000"/>
                  </a:srgb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alpha val="70000"/>
                  </a:schemeClr>
                </a:solidFill>
              </a:rPr>
              <a:t>united application. Users will use the application to make use of the services via </a:t>
            </a:r>
            <a:r>
              <a:rPr lang="en-US" sz="1000" b="1" dirty="0" smtClean="0">
                <a:solidFill>
                  <a:srgbClr val="FF0000">
                    <a:alpha val="70000"/>
                  </a:srgbClr>
                </a:solidFill>
              </a:rPr>
              <a:t>one</a:t>
            </a:r>
            <a:r>
              <a:rPr lang="en-US" sz="1000" dirty="0" smtClean="0">
                <a:solidFill>
                  <a:srgbClr val="FF0000">
                    <a:alpha val="70000"/>
                  </a:srgb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alpha val="70000"/>
                  </a:schemeClr>
                </a:solidFill>
              </a:rPr>
              <a:t>application.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8433" y="5303447"/>
            <a:ext cx="1675139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400" b="1" dirty="0" smtClean="0">
                <a:ea typeface="Open Sans" charset="0"/>
                <a:cs typeface="Open Sans" charset="0"/>
              </a:rPr>
              <a:t>Dynamic Map Listing</a:t>
            </a:r>
            <a:endParaRPr lang="en-US" sz="1400" b="1" dirty="0"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83765" y="3650546"/>
            <a:ext cx="1424470" cy="142447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094346" y="4737999"/>
            <a:ext cx="0" cy="477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514892" y="1946518"/>
            <a:ext cx="1424470" cy="142447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40647" y="4251739"/>
            <a:ext cx="2621038" cy="89255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 smtClean="0">
                <a:solidFill>
                  <a:schemeClr val="tx1">
                    <a:alpha val="70000"/>
                  </a:schemeClr>
                </a:solidFill>
              </a:rPr>
              <a:t>User require help? </a:t>
            </a:r>
            <a:r>
              <a:rPr lang="en-US" sz="1000" dirty="0" smtClean="0">
                <a:solidFill>
                  <a:schemeClr val="tx1">
                    <a:alpha val="70000"/>
                  </a:schemeClr>
                </a:solidFill>
              </a:rPr>
              <a:t>Automation to the rescue. </a:t>
            </a:r>
            <a:r>
              <a:rPr lang="en-US" sz="1000" dirty="0" err="1" smtClean="0">
                <a:solidFill>
                  <a:schemeClr val="tx1">
                    <a:alpha val="70000"/>
                  </a:schemeClr>
                </a:solidFill>
              </a:rPr>
              <a:t>Chatbot</a:t>
            </a:r>
            <a:r>
              <a:rPr lang="en-US" sz="1000" dirty="0" smtClean="0">
                <a:solidFill>
                  <a:schemeClr val="tx1">
                    <a:alpha val="70000"/>
                  </a:schemeClr>
                </a:solidFill>
              </a:rPr>
              <a:t> solution to provide end-users with ability to interact for finding details or services. Users are also able to connect to live agent, if available.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24260" y="3807803"/>
            <a:ext cx="2253823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400" b="1" dirty="0" err="1" smtClean="0">
                <a:ea typeface="Open Sans" charset="0"/>
                <a:cs typeface="Open Sans" charset="0"/>
              </a:rPr>
              <a:t>Chatbot</a:t>
            </a:r>
            <a:r>
              <a:rPr lang="en-US" sz="1400" b="1" dirty="0" smtClean="0">
                <a:ea typeface="Open Sans" charset="0"/>
                <a:cs typeface="Open Sans" charset="0"/>
              </a:rPr>
              <a:t> + agent </a:t>
            </a:r>
            <a:r>
              <a:rPr lang="en-US" sz="1400" b="1" dirty="0" err="1" smtClean="0">
                <a:ea typeface="Open Sans" charset="0"/>
                <a:cs typeface="Open Sans" charset="0"/>
              </a:rPr>
              <a:t>integeration</a:t>
            </a:r>
            <a:endParaRPr lang="en-US" sz="1400" b="1" dirty="0">
              <a:ea typeface="Open Sans" charset="0"/>
              <a:cs typeface="Open Sans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9200623" y="3153604"/>
            <a:ext cx="0" cy="477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85481" y="5540791"/>
            <a:ext cx="2621038" cy="89255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 smtClean="0">
                <a:solidFill>
                  <a:schemeClr val="tx1">
                    <a:alpha val="70000"/>
                  </a:schemeClr>
                </a:solidFill>
              </a:rPr>
              <a:t>Google Map listing and search functionality of all services offered from City council website. These references will link to further details for each organization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8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992314" y="2351088"/>
            <a:ext cx="4127500" cy="11398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+mn-lt"/>
              </a:rPr>
              <a:t>Portal</a:t>
            </a:r>
            <a:endParaRPr lang="en-US" sz="40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2314" y="4361300"/>
            <a:ext cx="1754738" cy="89255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  <a:ea typeface="Open Sans" charset="0"/>
                <a:cs typeface="Open Sans" charset="0"/>
              </a:rPr>
              <a:t>A peep at some distant orb has power to raise and purify our thoughts like a strain of sacred music, or a noble picture.</a:t>
            </a:r>
          </a:p>
        </p:txBody>
      </p:sp>
      <p:sp>
        <p:nvSpPr>
          <p:cNvPr id="11" name="Oval 10"/>
          <p:cNvSpPr/>
          <p:nvPr/>
        </p:nvSpPr>
        <p:spPr>
          <a:xfrm>
            <a:off x="167415" y="268941"/>
            <a:ext cx="478044" cy="47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latin typeface="Open Sans" charset="0"/>
                <a:ea typeface="Open Sans" charset="0"/>
                <a:cs typeface="Open Sans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9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1078639" y="1034425"/>
            <a:ext cx="7073035" cy="4913145"/>
          </a:xfrm>
        </p:spPr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8151674" y="2351172"/>
            <a:ext cx="4127500" cy="11398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+mn-lt"/>
              </a:rPr>
              <a:t>Registration</a:t>
            </a:r>
            <a:endParaRPr lang="en-US" sz="40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40375" y="3490997"/>
            <a:ext cx="1754738" cy="89255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  <a:ea typeface="Open Sans" charset="0"/>
                <a:cs typeface="Open Sans" charset="0"/>
              </a:rPr>
              <a:t>A peep at some distant orb has power to raise and purify our thoughts like a strain of sacred music, or a noble picture.</a:t>
            </a:r>
          </a:p>
        </p:txBody>
      </p:sp>
      <p:sp>
        <p:nvSpPr>
          <p:cNvPr id="11" name="Oval 10"/>
          <p:cNvSpPr/>
          <p:nvPr/>
        </p:nvSpPr>
        <p:spPr>
          <a:xfrm>
            <a:off x="167415" y="268941"/>
            <a:ext cx="478044" cy="47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latin typeface="Open Sans" charset="0"/>
                <a:ea typeface="Open Sans" charset="0"/>
                <a:cs typeface="Open Sans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549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992314" y="2351088"/>
            <a:ext cx="4127500" cy="1139825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atin typeface="+mn-lt"/>
              </a:rPr>
              <a:t>Chatbot</a:t>
            </a:r>
            <a:endParaRPr lang="en-US" sz="40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2314" y="4361300"/>
            <a:ext cx="1754738" cy="89255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  <a:ea typeface="Open Sans" charset="0"/>
                <a:cs typeface="Open Sans" charset="0"/>
              </a:rPr>
              <a:t>A peep at some distant orb has power to raise and purify our thoughts like a strain of sacred music, or a noble picture.</a:t>
            </a:r>
          </a:p>
        </p:txBody>
      </p:sp>
      <p:sp>
        <p:nvSpPr>
          <p:cNvPr id="11" name="Oval 10"/>
          <p:cNvSpPr/>
          <p:nvPr/>
        </p:nvSpPr>
        <p:spPr>
          <a:xfrm>
            <a:off x="167415" y="268941"/>
            <a:ext cx="478044" cy="47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latin typeface="Open Sans" charset="0"/>
                <a:ea typeface="Open Sans" charset="0"/>
                <a:cs typeface="Open Sans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483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1088578" y="1034425"/>
            <a:ext cx="7073035" cy="4913145"/>
          </a:xfrm>
        </p:spPr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7985599" y="2351088"/>
            <a:ext cx="4127500" cy="11398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+mn-lt"/>
              </a:rPr>
              <a:t>Map Listing</a:t>
            </a:r>
            <a:endParaRPr lang="en-US" sz="40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32262" y="3258056"/>
            <a:ext cx="1754738" cy="89255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  <a:ea typeface="Open Sans" charset="0"/>
                <a:cs typeface="Open Sans" charset="0"/>
              </a:rPr>
              <a:t>A peep at some distant orb has power to raise and purify our thoughts like a strain of sacred music, or a noble picture.</a:t>
            </a:r>
          </a:p>
        </p:txBody>
      </p:sp>
      <p:sp>
        <p:nvSpPr>
          <p:cNvPr id="11" name="Oval 10"/>
          <p:cNvSpPr/>
          <p:nvPr/>
        </p:nvSpPr>
        <p:spPr>
          <a:xfrm>
            <a:off x="167415" y="268941"/>
            <a:ext cx="478044" cy="47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latin typeface="Open Sans" charset="0"/>
                <a:ea typeface="Open Sans" charset="0"/>
                <a:cs typeface="Open Sans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275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ttern Powerpoint Template">
  <a:themeElements>
    <a:clrScheme name="pattern color">
      <a:dk1>
        <a:srgbClr val="49494B"/>
      </a:dk1>
      <a:lt1>
        <a:srgbClr val="FFFFFF"/>
      </a:lt1>
      <a:dk2>
        <a:srgbClr val="49494B"/>
      </a:dk2>
      <a:lt2>
        <a:srgbClr val="FEFC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Source Sans Pro Bold and Regular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701</Words>
  <Application>Microsoft Macintosh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Montserrat SemiBold</vt:lpstr>
      <vt:lpstr>Open Sans</vt:lpstr>
      <vt:lpstr>Source Sans Pro</vt:lpstr>
      <vt:lpstr>Arial</vt:lpstr>
      <vt:lpstr>Pattern Powerpoint Template</vt:lpstr>
      <vt:lpstr>PowerPoint Presentation</vt:lpstr>
      <vt:lpstr>Scenario</vt:lpstr>
      <vt:lpstr>Solution?</vt:lpstr>
      <vt:lpstr>PowerPoint Presentation</vt:lpstr>
      <vt:lpstr>Solution!</vt:lpstr>
      <vt:lpstr>Portal</vt:lpstr>
      <vt:lpstr>Registration</vt:lpstr>
      <vt:lpstr>Chatbot</vt:lpstr>
      <vt:lpstr>Map Listing</vt:lpstr>
      <vt:lpstr>Benefit of TOAH.</vt:lpstr>
      <vt:lpstr>Usability of TOAH.</vt:lpstr>
      <vt:lpstr>Technicality of TOAH.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ShapeSlide</dc:creator>
  <cp:keywords/>
  <dc:description/>
  <cp:lastModifiedBy>Mohammed Hossain</cp:lastModifiedBy>
  <cp:revision>63</cp:revision>
  <cp:lastPrinted>2017-08-11T00:36:20Z</cp:lastPrinted>
  <dcterms:created xsi:type="dcterms:W3CDTF">2017-08-07T02:30:58Z</dcterms:created>
  <dcterms:modified xsi:type="dcterms:W3CDTF">2018-09-23T08:02:33Z</dcterms:modified>
  <cp:category/>
</cp:coreProperties>
</file>