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4" r:id="rId6"/>
    <p:sldId id="389" r:id="rId7"/>
    <p:sldId id="317" r:id="rId8"/>
    <p:sldId id="279" r:id="rId9"/>
    <p:sldId id="268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82" y="55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On This Day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Created by: Andrew, Brian, Carrie &amp; David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PITCH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Have you ever wondered what types of things have happened on specific day like your birthday? With “On This Day” its possible. Here you will get a picture taken from that day of space, important events, and deaths/births.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Topic ne</a:t>
            </a:r>
          </a:p>
          <a:p>
            <a:r>
              <a:rPr lang="en-US" dirty="0"/>
              <a:t>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r>
              <a:rPr lang="en-US" dirty="0"/>
              <a:t>Topic five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screenshot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1265670"/>
          </a:xfrm>
        </p:spPr>
        <p:txBody>
          <a:bodyPr>
            <a:normAutofit/>
          </a:bodyPr>
          <a:lstStyle/>
          <a:p>
            <a:r>
              <a:rPr lang="en-US" dirty="0"/>
              <a:t>FUTURE DIRECTION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050474"/>
            <a:ext cx="5711392" cy="43979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to get saved to save all info currently on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Default to current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4978" y="196900"/>
            <a:ext cx="3798564" cy="3798564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17" name="Picture Placeholder 16" descr="A man smiling in the office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Picture Placeholder 35" descr="A lady smiling in the office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Picture Placeholder 37" descr="A lady in the office smiling at the camera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Picture Placeholder 39" descr="Smiling man with a beard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{C5F6A162-771A-49AB-95B1-1FAA9541D17D}tf33713516_win32</Template>
  <TotalTime>362</TotalTime>
  <Words>159</Words>
  <Application>Microsoft Office PowerPoint</Application>
  <PresentationFormat>Widescreen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On This Day</vt:lpstr>
      <vt:lpstr>PITCH</vt:lpstr>
      <vt:lpstr>CONCEPT</vt:lpstr>
      <vt:lpstr>screenshot</vt:lpstr>
      <vt:lpstr>FUTURE DIRECTION</vt:lpstr>
      <vt:lpstr>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This Day</dc:title>
  <dc:creator>Thomas, Carrie M.</dc:creator>
  <cp:lastModifiedBy>Thomas, Carrie M.</cp:lastModifiedBy>
  <cp:revision>5</cp:revision>
  <dcterms:created xsi:type="dcterms:W3CDTF">2022-04-12T16:45:18Z</dcterms:created>
  <dcterms:modified xsi:type="dcterms:W3CDTF">2022-04-12T22:48:06Z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