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 Ni" initials="XN" lastIdx="1" clrIdx="0">
    <p:extLst>
      <p:ext uri="{19B8F6BF-5375-455C-9EA6-DF929625EA0E}">
        <p15:presenceInfo xmlns:p15="http://schemas.microsoft.com/office/powerpoint/2012/main" userId="S::XNi@sarepta.com::5f7a064b-3277-4897-9b50-a626d628cba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B3970-7FA8-124F-964C-4855DE002790}" v="2" dt="2021-08-24T19:23:45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2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Wildfire" userId="a5e9c79b-82aa-4c95-a302-529348dd9c19" providerId="ADAL" clId="{2DCB3970-7FA8-124F-964C-4855DE002790}"/>
    <pc:docChg chg="undo custSel modSld">
      <pc:chgData name="Jeremy Wildfire" userId="a5e9c79b-82aa-4c95-a302-529348dd9c19" providerId="ADAL" clId="{2DCB3970-7FA8-124F-964C-4855DE002790}" dt="2021-08-24T19:28:20.813" v="172" actId="20577"/>
      <pc:docMkLst>
        <pc:docMk/>
      </pc:docMkLst>
      <pc:sldChg chg="modSp mod">
        <pc:chgData name="Jeremy Wildfire" userId="a5e9c79b-82aa-4c95-a302-529348dd9c19" providerId="ADAL" clId="{2DCB3970-7FA8-124F-964C-4855DE002790}" dt="2021-08-24T19:28:20.813" v="172" actId="20577"/>
        <pc:sldMkLst>
          <pc:docMk/>
          <pc:sldMk cId="239652738" sldId="256"/>
        </pc:sldMkLst>
        <pc:spChg chg="mod">
          <ac:chgData name="Jeremy Wildfire" userId="a5e9c79b-82aa-4c95-a302-529348dd9c19" providerId="ADAL" clId="{2DCB3970-7FA8-124F-964C-4855DE002790}" dt="2021-08-24T19:24:18.671" v="112" actId="1076"/>
          <ac:spMkLst>
            <pc:docMk/>
            <pc:sldMk cId="239652738" sldId="256"/>
            <ac:spMk id="4" creationId="{042A3CDC-AB73-4787-8F29-74FA29371808}"/>
          </ac:spMkLst>
        </pc:spChg>
        <pc:spChg chg="mod">
          <ac:chgData name="Jeremy Wildfire" userId="a5e9c79b-82aa-4c95-a302-529348dd9c19" providerId="ADAL" clId="{2DCB3970-7FA8-124F-964C-4855DE002790}" dt="2021-08-24T19:24:18.671" v="112" actId="1076"/>
          <ac:spMkLst>
            <pc:docMk/>
            <pc:sldMk cId="239652738" sldId="256"/>
            <ac:spMk id="8" creationId="{A37EE11E-EBAD-44C7-AEF4-2902D63A45C6}"/>
          </ac:spMkLst>
        </pc:spChg>
        <pc:spChg chg="mod">
          <ac:chgData name="Jeremy Wildfire" userId="a5e9c79b-82aa-4c95-a302-529348dd9c19" providerId="ADAL" clId="{2DCB3970-7FA8-124F-964C-4855DE002790}" dt="2021-08-24T19:24:18.671" v="112" actId="1076"/>
          <ac:spMkLst>
            <pc:docMk/>
            <pc:sldMk cId="239652738" sldId="256"/>
            <ac:spMk id="28" creationId="{17E84B1F-14B0-4B99-8353-F60727E053E6}"/>
          </ac:spMkLst>
        </pc:spChg>
        <pc:spChg chg="mod">
          <ac:chgData name="Jeremy Wildfire" userId="a5e9c79b-82aa-4c95-a302-529348dd9c19" providerId="ADAL" clId="{2DCB3970-7FA8-124F-964C-4855DE002790}" dt="2021-08-24T19:24:18.671" v="112" actId="1076"/>
          <ac:spMkLst>
            <pc:docMk/>
            <pc:sldMk cId="239652738" sldId="256"/>
            <ac:spMk id="29" creationId="{67263E28-9AB8-4247-8580-F1A893D849AD}"/>
          </ac:spMkLst>
        </pc:spChg>
        <pc:spChg chg="mod">
          <ac:chgData name="Jeremy Wildfire" userId="a5e9c79b-82aa-4c95-a302-529348dd9c19" providerId="ADAL" clId="{2DCB3970-7FA8-124F-964C-4855DE002790}" dt="2021-08-24T19:24:18.671" v="112" actId="1076"/>
          <ac:spMkLst>
            <pc:docMk/>
            <pc:sldMk cId="239652738" sldId="256"/>
            <ac:spMk id="31" creationId="{7839DB83-DBC3-4263-AD59-625C01BD28CB}"/>
          </ac:spMkLst>
        </pc:spChg>
        <pc:spChg chg="mod">
          <ac:chgData name="Jeremy Wildfire" userId="a5e9c79b-82aa-4c95-a302-529348dd9c19" providerId="ADAL" clId="{2DCB3970-7FA8-124F-964C-4855DE002790}" dt="2021-08-24T19:26:04.416" v="133" actId="20577"/>
          <ac:spMkLst>
            <pc:docMk/>
            <pc:sldMk cId="239652738" sldId="256"/>
            <ac:spMk id="43" creationId="{79DB34B6-76E9-A947-BDE8-AAE6855AB33F}"/>
          </ac:spMkLst>
        </pc:spChg>
        <pc:spChg chg="mod">
          <ac:chgData name="Jeremy Wildfire" userId="a5e9c79b-82aa-4c95-a302-529348dd9c19" providerId="ADAL" clId="{2DCB3970-7FA8-124F-964C-4855DE002790}" dt="2021-08-24T19:26:19.410" v="138" actId="20577"/>
          <ac:spMkLst>
            <pc:docMk/>
            <pc:sldMk cId="239652738" sldId="256"/>
            <ac:spMk id="45" creationId="{5D02A620-A2E6-4FAA-BFF0-7A0F395343D9}"/>
          </ac:spMkLst>
        </pc:spChg>
        <pc:spChg chg="mod">
          <ac:chgData name="Jeremy Wildfire" userId="a5e9c79b-82aa-4c95-a302-529348dd9c19" providerId="ADAL" clId="{2DCB3970-7FA8-124F-964C-4855DE002790}" dt="2021-08-24T19:24:18.671" v="112" actId="1076"/>
          <ac:spMkLst>
            <pc:docMk/>
            <pc:sldMk cId="239652738" sldId="256"/>
            <ac:spMk id="46" creationId="{6500612D-8057-48D0-ACBD-DD6B37BE2C0D}"/>
          </ac:spMkLst>
        </pc:spChg>
        <pc:spChg chg="mod">
          <ac:chgData name="Jeremy Wildfire" userId="a5e9c79b-82aa-4c95-a302-529348dd9c19" providerId="ADAL" clId="{2DCB3970-7FA8-124F-964C-4855DE002790}" dt="2021-08-24T19:24:18.671" v="112" actId="1076"/>
          <ac:spMkLst>
            <pc:docMk/>
            <pc:sldMk cId="239652738" sldId="256"/>
            <ac:spMk id="50" creationId="{4A78F998-F845-42BE-ABEB-95DB492B9ED2}"/>
          </ac:spMkLst>
        </pc:spChg>
        <pc:spChg chg="mod">
          <ac:chgData name="Jeremy Wildfire" userId="a5e9c79b-82aa-4c95-a302-529348dd9c19" providerId="ADAL" clId="{2DCB3970-7FA8-124F-964C-4855DE002790}" dt="2021-08-24T19:24:18.671" v="112" actId="1076"/>
          <ac:spMkLst>
            <pc:docMk/>
            <pc:sldMk cId="239652738" sldId="256"/>
            <ac:spMk id="52" creationId="{02CA3ACB-0D4F-3F42-87A2-469649BE57E1}"/>
          </ac:spMkLst>
        </pc:spChg>
        <pc:spChg chg="mod">
          <ac:chgData name="Jeremy Wildfire" userId="a5e9c79b-82aa-4c95-a302-529348dd9c19" providerId="ADAL" clId="{2DCB3970-7FA8-124F-964C-4855DE002790}" dt="2021-08-24T19:24:18.671" v="112" actId="1076"/>
          <ac:spMkLst>
            <pc:docMk/>
            <pc:sldMk cId="239652738" sldId="256"/>
            <ac:spMk id="57" creationId="{139C051C-611B-294E-92C6-3C037D11D995}"/>
          </ac:spMkLst>
        </pc:spChg>
        <pc:spChg chg="mod">
          <ac:chgData name="Jeremy Wildfire" userId="a5e9c79b-82aa-4c95-a302-529348dd9c19" providerId="ADAL" clId="{2DCB3970-7FA8-124F-964C-4855DE002790}" dt="2021-08-24T19:24:18.671" v="112" actId="1076"/>
          <ac:spMkLst>
            <pc:docMk/>
            <pc:sldMk cId="239652738" sldId="256"/>
            <ac:spMk id="59" creationId="{1DFD28DB-24B6-7C4B-9E61-9D4D6C3F5001}"/>
          </ac:spMkLst>
        </pc:spChg>
        <pc:spChg chg="mod">
          <ac:chgData name="Jeremy Wildfire" userId="a5e9c79b-82aa-4c95-a302-529348dd9c19" providerId="ADAL" clId="{2DCB3970-7FA8-124F-964C-4855DE002790}" dt="2021-08-24T19:27:55.855" v="151" actId="14100"/>
          <ac:spMkLst>
            <pc:docMk/>
            <pc:sldMk cId="239652738" sldId="256"/>
            <ac:spMk id="68" creationId="{56DD6FF1-C739-9641-BC35-0893E2605DAE}"/>
          </ac:spMkLst>
        </pc:spChg>
        <pc:spChg chg="mod">
          <ac:chgData name="Jeremy Wildfire" userId="a5e9c79b-82aa-4c95-a302-529348dd9c19" providerId="ADAL" clId="{2DCB3970-7FA8-124F-964C-4855DE002790}" dt="2021-08-24T19:24:18.671" v="112" actId="1076"/>
          <ac:spMkLst>
            <pc:docMk/>
            <pc:sldMk cId="239652738" sldId="256"/>
            <ac:spMk id="70" creationId="{217F3F23-05A6-4552-A25D-04EA9A25DD7B}"/>
          </ac:spMkLst>
        </pc:spChg>
        <pc:spChg chg="mod">
          <ac:chgData name="Jeremy Wildfire" userId="a5e9c79b-82aa-4c95-a302-529348dd9c19" providerId="ADAL" clId="{2DCB3970-7FA8-124F-964C-4855DE002790}" dt="2021-08-24T19:24:18.671" v="112" actId="1076"/>
          <ac:spMkLst>
            <pc:docMk/>
            <pc:sldMk cId="239652738" sldId="256"/>
            <ac:spMk id="79" creationId="{0266E99E-55A7-9344-86AF-1C3501534B83}"/>
          </ac:spMkLst>
        </pc:spChg>
        <pc:spChg chg="mod">
          <ac:chgData name="Jeremy Wildfire" userId="a5e9c79b-82aa-4c95-a302-529348dd9c19" providerId="ADAL" clId="{2DCB3970-7FA8-124F-964C-4855DE002790}" dt="2021-08-24T19:24:18.671" v="112" actId="1076"/>
          <ac:spMkLst>
            <pc:docMk/>
            <pc:sldMk cId="239652738" sldId="256"/>
            <ac:spMk id="80" creationId="{FE45FCDC-6B00-C94C-A60C-3F5CCA35A1D1}"/>
          </ac:spMkLst>
        </pc:spChg>
        <pc:spChg chg="mod">
          <ac:chgData name="Jeremy Wildfire" userId="a5e9c79b-82aa-4c95-a302-529348dd9c19" providerId="ADAL" clId="{2DCB3970-7FA8-124F-964C-4855DE002790}" dt="2021-08-24T19:24:18.671" v="112" actId="1076"/>
          <ac:spMkLst>
            <pc:docMk/>
            <pc:sldMk cId="239652738" sldId="256"/>
            <ac:spMk id="82" creationId="{F3BAE4EA-67C3-4B9A-A2AE-5845FF7618CF}"/>
          </ac:spMkLst>
        </pc:spChg>
        <pc:spChg chg="mod">
          <ac:chgData name="Jeremy Wildfire" userId="a5e9c79b-82aa-4c95-a302-529348dd9c19" providerId="ADAL" clId="{2DCB3970-7FA8-124F-964C-4855DE002790}" dt="2021-08-24T19:24:18.671" v="112" actId="1076"/>
          <ac:spMkLst>
            <pc:docMk/>
            <pc:sldMk cId="239652738" sldId="256"/>
            <ac:spMk id="83" creationId="{66073266-ABA1-584C-959F-3F53DD0BA3A7}"/>
          </ac:spMkLst>
        </pc:spChg>
        <pc:spChg chg="mod">
          <ac:chgData name="Jeremy Wildfire" userId="a5e9c79b-82aa-4c95-a302-529348dd9c19" providerId="ADAL" clId="{2DCB3970-7FA8-124F-964C-4855DE002790}" dt="2021-08-24T19:24:18.671" v="112" actId="1076"/>
          <ac:spMkLst>
            <pc:docMk/>
            <pc:sldMk cId="239652738" sldId="256"/>
            <ac:spMk id="84" creationId="{4D035594-1031-BB4E-AD74-3FAD03B9113A}"/>
          </ac:spMkLst>
        </pc:spChg>
        <pc:spChg chg="mod">
          <ac:chgData name="Jeremy Wildfire" userId="a5e9c79b-82aa-4c95-a302-529348dd9c19" providerId="ADAL" clId="{2DCB3970-7FA8-124F-964C-4855DE002790}" dt="2021-08-24T19:24:18.671" v="112" actId="1076"/>
          <ac:spMkLst>
            <pc:docMk/>
            <pc:sldMk cId="239652738" sldId="256"/>
            <ac:spMk id="85" creationId="{5023C0FF-59EB-3946-BB05-06E772D66CF8}"/>
          </ac:spMkLst>
        </pc:spChg>
        <pc:spChg chg="mod">
          <ac:chgData name="Jeremy Wildfire" userId="a5e9c79b-82aa-4c95-a302-529348dd9c19" providerId="ADAL" clId="{2DCB3970-7FA8-124F-964C-4855DE002790}" dt="2021-08-24T19:24:18.671" v="112" actId="1076"/>
          <ac:spMkLst>
            <pc:docMk/>
            <pc:sldMk cId="239652738" sldId="256"/>
            <ac:spMk id="92" creationId="{F51C3E84-12AA-2048-AE5B-84F823F2E970}"/>
          </ac:spMkLst>
        </pc:spChg>
        <pc:spChg chg="mod">
          <ac:chgData name="Jeremy Wildfire" userId="a5e9c79b-82aa-4c95-a302-529348dd9c19" providerId="ADAL" clId="{2DCB3970-7FA8-124F-964C-4855DE002790}" dt="2021-08-24T19:28:20.813" v="172" actId="20577"/>
          <ac:spMkLst>
            <pc:docMk/>
            <pc:sldMk cId="239652738" sldId="256"/>
            <ac:spMk id="107" creationId="{58A18C0D-0D4E-AF47-B679-2675052FBCAF}"/>
          </ac:spMkLst>
        </pc:spChg>
        <pc:spChg chg="mod">
          <ac:chgData name="Jeremy Wildfire" userId="a5e9c79b-82aa-4c95-a302-529348dd9c19" providerId="ADAL" clId="{2DCB3970-7FA8-124F-964C-4855DE002790}" dt="2021-08-24T19:24:18.671" v="112" actId="1076"/>
          <ac:spMkLst>
            <pc:docMk/>
            <pc:sldMk cId="239652738" sldId="256"/>
            <ac:spMk id="108" creationId="{58B1457B-4BD4-7E40-B102-F541B966EEF3}"/>
          </ac:spMkLst>
        </pc:spChg>
        <pc:spChg chg="mod">
          <ac:chgData name="Jeremy Wildfire" userId="a5e9c79b-82aa-4c95-a302-529348dd9c19" providerId="ADAL" clId="{2DCB3970-7FA8-124F-964C-4855DE002790}" dt="2021-08-24T19:28:10.266" v="171" actId="20577"/>
          <ac:spMkLst>
            <pc:docMk/>
            <pc:sldMk cId="239652738" sldId="256"/>
            <ac:spMk id="114" creationId="{0F2B31A0-31D4-1A42-BBA4-B678D942968F}"/>
          </ac:spMkLst>
        </pc:spChg>
        <pc:spChg chg="mod">
          <ac:chgData name="Jeremy Wildfire" userId="a5e9c79b-82aa-4c95-a302-529348dd9c19" providerId="ADAL" clId="{2DCB3970-7FA8-124F-964C-4855DE002790}" dt="2021-08-24T19:24:18.671" v="112" actId="1076"/>
          <ac:spMkLst>
            <pc:docMk/>
            <pc:sldMk cId="239652738" sldId="256"/>
            <ac:spMk id="118" creationId="{E7B6F2FA-D407-E44A-BD14-E0F8687A10EE}"/>
          </ac:spMkLst>
        </pc:spChg>
        <pc:spChg chg="mod">
          <ac:chgData name="Jeremy Wildfire" userId="a5e9c79b-82aa-4c95-a302-529348dd9c19" providerId="ADAL" clId="{2DCB3970-7FA8-124F-964C-4855DE002790}" dt="2021-08-24T19:25:59.758" v="125" actId="20577"/>
          <ac:spMkLst>
            <pc:docMk/>
            <pc:sldMk cId="239652738" sldId="256"/>
            <ac:spMk id="119" creationId="{96611D42-A5F2-2D4F-98F3-205719DEDBBD}"/>
          </ac:spMkLst>
        </pc:spChg>
        <pc:spChg chg="mod">
          <ac:chgData name="Jeremy Wildfire" userId="a5e9c79b-82aa-4c95-a302-529348dd9c19" providerId="ADAL" clId="{2DCB3970-7FA8-124F-964C-4855DE002790}" dt="2021-08-24T19:24:18.671" v="112" actId="1076"/>
          <ac:spMkLst>
            <pc:docMk/>
            <pc:sldMk cId="239652738" sldId="256"/>
            <ac:spMk id="120" creationId="{BD2B42A7-F50E-014D-92BA-9853CD0F9759}"/>
          </ac:spMkLst>
        </pc:spChg>
        <pc:cxnChg chg="mod">
          <ac:chgData name="Jeremy Wildfire" userId="a5e9c79b-82aa-4c95-a302-529348dd9c19" providerId="ADAL" clId="{2DCB3970-7FA8-124F-964C-4855DE002790}" dt="2021-08-24T19:24:18.671" v="112" actId="1076"/>
          <ac:cxnSpMkLst>
            <pc:docMk/>
            <pc:sldMk cId="239652738" sldId="256"/>
            <ac:cxnSpMk id="12" creationId="{14BDB5A5-F81F-4E25-A06A-C75AF02DFAE6}"/>
          </ac:cxnSpMkLst>
        </pc:cxnChg>
        <pc:cxnChg chg="mod">
          <ac:chgData name="Jeremy Wildfire" userId="a5e9c79b-82aa-4c95-a302-529348dd9c19" providerId="ADAL" clId="{2DCB3970-7FA8-124F-964C-4855DE002790}" dt="2021-08-24T19:24:18.671" v="112" actId="1076"/>
          <ac:cxnSpMkLst>
            <pc:docMk/>
            <pc:sldMk cId="239652738" sldId="256"/>
            <ac:cxnSpMk id="17" creationId="{5C9BFA5A-A1AD-4069-9298-0959F9E639EF}"/>
          </ac:cxnSpMkLst>
        </pc:cxnChg>
        <pc:cxnChg chg="mod">
          <ac:chgData name="Jeremy Wildfire" userId="a5e9c79b-82aa-4c95-a302-529348dd9c19" providerId="ADAL" clId="{2DCB3970-7FA8-124F-964C-4855DE002790}" dt="2021-08-24T19:24:18.671" v="112" actId="1076"/>
          <ac:cxnSpMkLst>
            <pc:docMk/>
            <pc:sldMk cId="239652738" sldId="256"/>
            <ac:cxnSpMk id="54" creationId="{F79C7E33-832E-40E2-A94A-20964F632A69}"/>
          </ac:cxnSpMkLst>
        </pc:cxnChg>
        <pc:cxnChg chg="mod">
          <ac:chgData name="Jeremy Wildfire" userId="a5e9c79b-82aa-4c95-a302-529348dd9c19" providerId="ADAL" clId="{2DCB3970-7FA8-124F-964C-4855DE002790}" dt="2021-08-24T19:24:18.671" v="112" actId="1076"/>
          <ac:cxnSpMkLst>
            <pc:docMk/>
            <pc:sldMk cId="239652738" sldId="256"/>
            <ac:cxnSpMk id="73" creationId="{BA1B9691-2415-5549-BDF7-C552EB940AB3}"/>
          </ac:cxnSpMkLst>
        </pc:cxnChg>
        <pc:cxnChg chg="mod">
          <ac:chgData name="Jeremy Wildfire" userId="a5e9c79b-82aa-4c95-a302-529348dd9c19" providerId="ADAL" clId="{2DCB3970-7FA8-124F-964C-4855DE002790}" dt="2021-08-24T19:24:18.671" v="112" actId="1076"/>
          <ac:cxnSpMkLst>
            <pc:docMk/>
            <pc:sldMk cId="239652738" sldId="256"/>
            <ac:cxnSpMk id="93" creationId="{3B72F7C5-6586-AB42-8882-DA173CCDA7AA}"/>
          </ac:cxnSpMkLst>
        </pc:cxnChg>
        <pc:cxnChg chg="mod">
          <ac:chgData name="Jeremy Wildfire" userId="a5e9c79b-82aa-4c95-a302-529348dd9c19" providerId="ADAL" clId="{2DCB3970-7FA8-124F-964C-4855DE002790}" dt="2021-08-24T19:24:18.671" v="112" actId="1076"/>
          <ac:cxnSpMkLst>
            <pc:docMk/>
            <pc:sldMk cId="239652738" sldId="256"/>
            <ac:cxnSpMk id="97" creationId="{A00C8F8D-47D6-FF45-858D-DDA5D90C1A7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7F5C-BEF4-4870-A7C7-9DAFCF417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498FA-9EA8-471D-A5CC-ECA269ADC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9C88-FFFF-4CF5-ACF4-6BA24FF2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C3EF-0BA3-4C4B-82DB-998EC486B91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5BC4F-1BE2-443C-AFFE-B889A37C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4F978-881B-48F3-8FC9-A1A89C74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29C3-9270-4CD5-B4E6-43C0C1FE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5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17AD-64D8-4C88-83A9-FC89E417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3F649-F5D3-498B-98E4-DA86FD262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E69F-6C37-4FF4-8E50-00FE3401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C3EF-0BA3-4C4B-82DB-998EC486B91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FFA7B-C34C-4DA4-9033-AA580835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313CE-A8E9-416B-9D12-84A54DB0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29C3-9270-4CD5-B4E6-43C0C1FE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38306-0668-4A1A-BFBA-6691F13C6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38226-110C-4315-B308-16F33553E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F0676-CD95-49F1-8F69-31CC2B34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C3EF-0BA3-4C4B-82DB-998EC486B91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CF46-F691-411E-867C-AD0BA463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DF035-4A9F-4773-B763-E3540D5F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29C3-9270-4CD5-B4E6-43C0C1FE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4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F651-7476-40C1-820A-3FC2727F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0194D-19F0-4F85-B3FF-B501D6F77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4C0BA-43FA-40FB-A33B-A589468D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C3EF-0BA3-4C4B-82DB-998EC486B91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33F22-E745-46D4-9708-A12AB51A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7156-9096-4AC1-BA3F-7D93A56F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29C3-9270-4CD5-B4E6-43C0C1FE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8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803A-64C8-432B-957A-018A2170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281F4-5A28-49B8-8CE7-30110A0B6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EB4E-46F9-40F7-88AF-0D9808C4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C3EF-0BA3-4C4B-82DB-998EC486B91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37F0-FF48-46C3-8832-12869B25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611A6-502A-4C2B-A4FF-148C550D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29C3-9270-4CD5-B4E6-43C0C1FE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4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C3FB-29A8-4E7E-A214-F5CCD18E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8D04-E055-4A14-AB5B-C0E4243C8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3763D-F26D-4790-A068-71750C121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3C1D-CB00-4D2D-9657-1D063C04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C3EF-0BA3-4C4B-82DB-998EC486B91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B63FD-C089-4C18-901A-94087DAE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00838-EF54-4255-A04A-0C47D503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29C3-9270-4CD5-B4E6-43C0C1FE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2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C3C4-BBC4-4037-8169-CEC84B84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12DC5-D30E-4D53-8B9C-0793E5C01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8309F-CC80-4722-98E6-291D136C9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46C24-6760-47F7-8705-19AC4C2B9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CCD0F-2866-4C55-9E94-52FB09CEA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9F905-5C22-40DD-8837-F450E38C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C3EF-0BA3-4C4B-82DB-998EC486B91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FD7CC-1480-444A-A797-F767FB23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4D574-6ADF-48E6-8DF0-11F012E4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29C3-9270-4CD5-B4E6-43C0C1FE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9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7BFB-F8F1-4A63-8961-722AF082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59771-E09D-419F-99D9-D4E3CFB8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C3EF-0BA3-4C4B-82DB-998EC486B91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CB8E3-F9C1-4F0B-80F1-15281F06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9CE83-E887-42D1-8AE4-1152941F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29C3-9270-4CD5-B4E6-43C0C1FE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1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70079-0BC8-48D9-B17F-DF73290B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C3EF-0BA3-4C4B-82DB-998EC486B91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8F376-FE41-4344-9EE3-CD8B5F66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DAC06-3B1F-4514-A327-C8BA489F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29C3-9270-4CD5-B4E6-43C0C1FE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5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53D1-C2CA-46EB-B027-05DD51CA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4FE3-B20A-41D7-8F25-B1CB49660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04535-1786-44AF-A2FD-851BD3723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DD498-4CD3-40F6-B804-792D9D87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C3EF-0BA3-4C4B-82DB-998EC486B91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B8BA4-F986-4BBA-B9ED-664E14A6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652BA-3AFA-4A96-974D-FE5D1687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29C3-9270-4CD5-B4E6-43C0C1FE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5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7415-9D13-4DD0-AD21-2EACA880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66CFD-C97C-4C37-8201-75234D71F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78C74-9A76-4BB7-BD80-64FD74E28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1D317-460B-43E2-99A0-CDA36824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C3EF-0BA3-4C4B-82DB-998EC486B91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BF6E-7113-4B7B-9EBE-3C20216A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24630-DFC3-4AB8-A517-BE4C47FC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29C3-9270-4CD5-B4E6-43C0C1FE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1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88E01-20EC-4675-B300-6E1C7061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589B2-F038-4DA0-B9D7-5FAF54C18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A15F6-3658-4CB3-A7AC-C15FB5978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DC3EF-0BA3-4C4B-82DB-998EC486B91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692F9-310F-426D-BE3F-6DE549143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DA698-B011-48D3-8773-DC3ED2C1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C29C3-9270-4CD5-B4E6-43C0C1FE9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6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4A78F998-F845-42BE-ABEB-95DB492B9ED2}"/>
              </a:ext>
            </a:extLst>
          </p:cNvPr>
          <p:cNvSpPr/>
          <p:nvPr/>
        </p:nvSpPr>
        <p:spPr>
          <a:xfrm>
            <a:off x="297039" y="3894045"/>
            <a:ext cx="5528992" cy="158284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00612D-8057-48D0-ACBD-DD6B37BE2C0D}"/>
              </a:ext>
            </a:extLst>
          </p:cNvPr>
          <p:cNvSpPr/>
          <p:nvPr/>
        </p:nvSpPr>
        <p:spPr>
          <a:xfrm>
            <a:off x="297039" y="2210967"/>
            <a:ext cx="5528990" cy="150615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E84B1F-14B0-4B99-8353-F60727E053E6}"/>
              </a:ext>
            </a:extLst>
          </p:cNvPr>
          <p:cNvSpPr/>
          <p:nvPr/>
        </p:nvSpPr>
        <p:spPr>
          <a:xfrm>
            <a:off x="297039" y="1088616"/>
            <a:ext cx="5528989" cy="958738"/>
          </a:xfrm>
          <a:prstGeom prst="rect">
            <a:avLst/>
          </a:prstGeom>
          <a:solidFill>
            <a:schemeClr val="accent1">
              <a:alpha val="314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2A3CDC-AB73-4787-8F29-74FA29371808}"/>
              </a:ext>
            </a:extLst>
          </p:cNvPr>
          <p:cNvSpPr/>
          <p:nvPr/>
        </p:nvSpPr>
        <p:spPr>
          <a:xfrm>
            <a:off x="299257" y="253324"/>
            <a:ext cx="5459160" cy="5426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Shiny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EE11E-EBAD-44C7-AEF4-2902D63A45C6}"/>
              </a:ext>
            </a:extLst>
          </p:cNvPr>
          <p:cNvSpPr txBox="1"/>
          <p:nvPr/>
        </p:nvSpPr>
        <p:spPr>
          <a:xfrm>
            <a:off x="3566004" y="1382178"/>
            <a:ext cx="41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BDB5A5-F81F-4E25-A06A-C75AF02DFAE6}"/>
              </a:ext>
            </a:extLst>
          </p:cNvPr>
          <p:cNvCxnSpPr>
            <a:cxnSpLocks/>
          </p:cNvCxnSpPr>
          <p:nvPr/>
        </p:nvCxnSpPr>
        <p:spPr>
          <a:xfrm flipV="1">
            <a:off x="3041662" y="795930"/>
            <a:ext cx="0" cy="296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9BFA5A-A1AD-4069-9298-0959F9E639EF}"/>
              </a:ext>
            </a:extLst>
          </p:cNvPr>
          <p:cNvCxnSpPr>
            <a:cxnSpLocks/>
          </p:cNvCxnSpPr>
          <p:nvPr/>
        </p:nvCxnSpPr>
        <p:spPr>
          <a:xfrm flipV="1">
            <a:off x="4868464" y="1884345"/>
            <a:ext cx="0" cy="341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263E28-9AB8-4247-8580-F1A893D849AD}"/>
              </a:ext>
            </a:extLst>
          </p:cNvPr>
          <p:cNvSpPr txBox="1"/>
          <p:nvPr/>
        </p:nvSpPr>
        <p:spPr>
          <a:xfrm>
            <a:off x="5843426" y="1072075"/>
            <a:ext cx="5740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# Make list of all charts in specific location</a:t>
            </a:r>
          </a:p>
          <a:p>
            <a:r>
              <a:rPr lang="en-US" dirty="0">
                <a:cs typeface="Courier New" panose="02070309020205020404" pitchFamily="49" charset="0"/>
              </a:rPr>
              <a:t># Specify ‘path’ or ‘package’ - ‘</a:t>
            </a:r>
            <a:r>
              <a:rPr lang="en-US" dirty="0" err="1">
                <a:cs typeface="Courier New" panose="02070309020205020404" pitchFamily="49" charset="0"/>
              </a:rPr>
              <a:t>safetyCharts</a:t>
            </a:r>
            <a:r>
              <a:rPr lang="en-US" dirty="0">
                <a:cs typeface="Courier New" panose="02070309020205020404" pitchFamily="49" charset="0"/>
              </a:rPr>
              <a:t>’ = default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myCharts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makeChartConfig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839DB83-DBC3-4263-AD59-625C01BD28CB}"/>
              </a:ext>
            </a:extLst>
          </p:cNvPr>
          <p:cNvSpPr/>
          <p:nvPr/>
        </p:nvSpPr>
        <p:spPr>
          <a:xfrm>
            <a:off x="2596639" y="2526678"/>
            <a:ext cx="1109870" cy="5314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domain</a:t>
            </a:r>
            <a:endParaRPr lang="en-US" dirty="0"/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‘labs’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02A620-A2E6-4FAA-BFF0-7A0F395343D9}"/>
              </a:ext>
            </a:extLst>
          </p:cNvPr>
          <p:cNvSpPr txBox="1"/>
          <p:nvPr/>
        </p:nvSpPr>
        <p:spPr>
          <a:xfrm>
            <a:off x="5843426" y="2640879"/>
            <a:ext cx="5217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Add a Single Chart (usually saved as </a:t>
            </a:r>
            <a:r>
              <a:rPr lang="en-US" dirty="0" err="1"/>
              <a:t>yaml</a:t>
            </a:r>
            <a:r>
              <a:rPr lang="en-US" dirty="0"/>
              <a:t>)</a:t>
            </a:r>
          </a:p>
          <a:p>
            <a:r>
              <a:rPr lang="en-US" dirty="0"/>
              <a:t># Automatically called for </a:t>
            </a:r>
            <a:r>
              <a:rPr lang="en-US" dirty="0" err="1"/>
              <a:t>yaml</a:t>
            </a:r>
            <a:r>
              <a:rPr lang="en-US" dirty="0"/>
              <a:t> in </a:t>
            </a:r>
            <a:r>
              <a:rPr lang="en-US" dirty="0">
                <a:cs typeface="Courier New" panose="02070309020205020404" pitchFamily="49" charset="0"/>
              </a:rPr>
              <a:t>‘path’/‘package’ 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myCharts$newChart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read_yaml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(path)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9C7E33-832E-40E2-A94A-20964F632A69}"/>
              </a:ext>
            </a:extLst>
          </p:cNvPr>
          <p:cNvCxnSpPr>
            <a:cxnSpLocks/>
          </p:cNvCxnSpPr>
          <p:nvPr/>
        </p:nvCxnSpPr>
        <p:spPr>
          <a:xfrm flipV="1">
            <a:off x="3739237" y="3657139"/>
            <a:ext cx="0" cy="23690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17F3F23-05A6-4552-A25D-04EA9A25DD7B}"/>
              </a:ext>
            </a:extLst>
          </p:cNvPr>
          <p:cNvSpPr txBox="1"/>
          <p:nvPr/>
        </p:nvSpPr>
        <p:spPr>
          <a:xfrm>
            <a:off x="5826027" y="262230"/>
            <a:ext cx="5045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Courier New" panose="02070309020205020404" pitchFamily="49" charset="0"/>
              </a:rPr>
              <a:t># Start </a:t>
            </a:r>
            <a:r>
              <a:rPr lang="en-US" dirty="0" err="1">
                <a:cs typeface="Courier New" panose="02070309020205020404" pitchFamily="49" charset="0"/>
              </a:rPr>
              <a:t>safetyGraphics</a:t>
            </a:r>
            <a:r>
              <a:rPr lang="en-US" dirty="0">
                <a:cs typeface="Courier New" panose="02070309020205020404" pitchFamily="49" charset="0"/>
              </a:rPr>
              <a:t> Shiny App with custom charts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Courier New" panose="02070309020205020404" pitchFamily="49" charset="0"/>
              <a:ea typeface="ui-monospac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safetyGraphicsApp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(charts=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myCharts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BAE4EA-67C3-4B9A-A2AE-5845FF7618CF}"/>
              </a:ext>
            </a:extLst>
          </p:cNvPr>
          <p:cNvSpPr txBox="1"/>
          <p:nvPr/>
        </p:nvSpPr>
        <p:spPr>
          <a:xfrm>
            <a:off x="5826027" y="5697784"/>
            <a:ext cx="545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Data and Setting inputs used in main() and </a:t>
            </a:r>
            <a:r>
              <a:rPr lang="en-US" dirty="0" err="1"/>
              <a:t>init</a:t>
            </a:r>
            <a:r>
              <a:rPr lang="en-US" dirty="0"/>
              <a:t>()</a:t>
            </a:r>
          </a:p>
          <a:p>
            <a:r>
              <a:rPr lang="en-US" dirty="0"/>
              <a:t># reactive() in shiny app, but not in exported code.</a:t>
            </a:r>
          </a:p>
        </p:txBody>
      </p:sp>
      <p:sp>
        <p:nvSpPr>
          <p:cNvPr id="43" name="Rectangle: Rounded Corners 30">
            <a:extLst>
              <a:ext uri="{FF2B5EF4-FFF2-40B4-BE49-F238E27FC236}">
                <a16:creationId xmlns:a16="http://schemas.microsoft.com/office/drawing/2014/main" id="{79DB34B6-76E9-A947-BDE8-AAE6855AB33F}"/>
              </a:ext>
            </a:extLst>
          </p:cNvPr>
          <p:cNvSpPr/>
          <p:nvPr/>
        </p:nvSpPr>
        <p:spPr>
          <a:xfrm>
            <a:off x="373995" y="2509468"/>
            <a:ext cx="2031117" cy="5314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  <a:endParaRPr lang="en-US" dirty="0"/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newChart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  <p:sp>
        <p:nvSpPr>
          <p:cNvPr id="52" name="Rectangle: Rounded Corners 30">
            <a:extLst>
              <a:ext uri="{FF2B5EF4-FFF2-40B4-BE49-F238E27FC236}">
                <a16:creationId xmlns:a16="http://schemas.microsoft.com/office/drawing/2014/main" id="{02CA3ACB-0D4F-3F42-87A2-469649BE57E1}"/>
              </a:ext>
            </a:extLst>
          </p:cNvPr>
          <p:cNvSpPr/>
          <p:nvPr/>
        </p:nvSpPr>
        <p:spPr>
          <a:xfrm>
            <a:off x="3797427" y="2526678"/>
            <a:ext cx="1937684" cy="5314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type</a:t>
            </a:r>
            <a:endParaRPr lang="en-US" dirty="0"/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htmlwidget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  <p:sp>
        <p:nvSpPr>
          <p:cNvPr id="57" name="Rectangle: Rounded Corners 30">
            <a:extLst>
              <a:ext uri="{FF2B5EF4-FFF2-40B4-BE49-F238E27FC236}">
                <a16:creationId xmlns:a16="http://schemas.microsoft.com/office/drawing/2014/main" id="{139C051C-611B-294E-92C6-3C037D11D995}"/>
              </a:ext>
            </a:extLst>
          </p:cNvPr>
          <p:cNvSpPr/>
          <p:nvPr/>
        </p:nvSpPr>
        <p:spPr>
          <a:xfrm>
            <a:off x="1298678" y="3125736"/>
            <a:ext cx="1501716" cy="53140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workflow</a:t>
            </a:r>
            <a:endParaRPr lang="en-US" dirty="0"/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list(…)</a:t>
            </a:r>
          </a:p>
        </p:txBody>
      </p:sp>
      <p:sp>
        <p:nvSpPr>
          <p:cNvPr id="59" name="Rectangle: Rounded Corners 30">
            <a:extLst>
              <a:ext uri="{FF2B5EF4-FFF2-40B4-BE49-F238E27FC236}">
                <a16:creationId xmlns:a16="http://schemas.microsoft.com/office/drawing/2014/main" id="{1DFD28DB-24B6-7C4B-9E61-9D4D6C3F5001}"/>
              </a:ext>
            </a:extLst>
          </p:cNvPr>
          <p:cNvSpPr/>
          <p:nvPr/>
        </p:nvSpPr>
        <p:spPr>
          <a:xfrm>
            <a:off x="3025079" y="3129882"/>
            <a:ext cx="1501716" cy="53140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functions</a:t>
            </a:r>
            <a:endParaRPr lang="en-US" dirty="0"/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list(…)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DD6FF1-C739-9641-BC35-0893E2605DAE}"/>
              </a:ext>
            </a:extLst>
          </p:cNvPr>
          <p:cNvSpPr txBox="1"/>
          <p:nvPr/>
        </p:nvSpPr>
        <p:spPr>
          <a:xfrm>
            <a:off x="5826028" y="3907083"/>
            <a:ext cx="59045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Bind list of functions to a chart </a:t>
            </a:r>
          </a:p>
          <a:p>
            <a:r>
              <a:rPr lang="en-US" dirty="0"/>
              <a:t># Specified by </a:t>
            </a:r>
            <a:r>
              <a:rPr lang="en-US" dirty="0" err="1"/>
              <a:t>chart$workflow</a:t>
            </a:r>
            <a:r>
              <a:rPr lang="en-US" dirty="0"/>
              <a:t>, </a:t>
            </a:r>
            <a:r>
              <a:rPr lang="en-US" dirty="0" err="1"/>
              <a:t>chart$type</a:t>
            </a:r>
            <a:r>
              <a:rPr lang="en-US" dirty="0"/>
              <a:t> &amp; </a:t>
            </a:r>
            <a:r>
              <a:rPr lang="en-US" dirty="0" err="1"/>
              <a:t>chart$package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# Automatically called for </a:t>
            </a:r>
            <a:r>
              <a:rPr lang="en-US" dirty="0" err="1"/>
              <a:t>yaml</a:t>
            </a:r>
            <a:r>
              <a:rPr lang="en-US" dirty="0"/>
              <a:t> in </a:t>
            </a:r>
            <a:r>
              <a:rPr lang="en-US" dirty="0">
                <a:cs typeface="Courier New" panose="02070309020205020404" pitchFamily="49" charset="0"/>
              </a:rPr>
              <a:t>‘path’/‘package’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myCharts$newChart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prepareChart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myCharts$newChart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A1B9691-2415-5549-BDF7-C552EB940AB3}"/>
              </a:ext>
            </a:extLst>
          </p:cNvPr>
          <p:cNvCxnSpPr>
            <a:cxnSpLocks/>
          </p:cNvCxnSpPr>
          <p:nvPr/>
        </p:nvCxnSpPr>
        <p:spPr>
          <a:xfrm>
            <a:off x="2131594" y="3657139"/>
            <a:ext cx="0" cy="236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Rectangle: Rounded Corners 30">
            <a:extLst>
              <a:ext uri="{FF2B5EF4-FFF2-40B4-BE49-F238E27FC236}">
                <a16:creationId xmlns:a16="http://schemas.microsoft.com/office/drawing/2014/main" id="{0266E99E-55A7-9344-86AF-1C3501534B83}"/>
              </a:ext>
            </a:extLst>
          </p:cNvPr>
          <p:cNvSpPr/>
          <p:nvPr/>
        </p:nvSpPr>
        <p:spPr>
          <a:xfrm>
            <a:off x="391587" y="4200042"/>
            <a:ext cx="1624013" cy="53140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ui</a:t>
            </a:r>
            <a:endParaRPr lang="en-US" sz="1400" dirty="0"/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</a:t>
            </a:r>
          </a:p>
        </p:txBody>
      </p:sp>
      <p:sp>
        <p:nvSpPr>
          <p:cNvPr id="80" name="Rectangle: Rounded Corners 30">
            <a:extLst>
              <a:ext uri="{FF2B5EF4-FFF2-40B4-BE49-F238E27FC236}">
                <a16:creationId xmlns:a16="http://schemas.microsoft.com/office/drawing/2014/main" id="{FE45FCDC-6B00-C94C-A60C-3F5CCA35A1D1}"/>
              </a:ext>
            </a:extLst>
          </p:cNvPr>
          <p:cNvSpPr/>
          <p:nvPr/>
        </p:nvSpPr>
        <p:spPr>
          <a:xfrm>
            <a:off x="2094507" y="4191450"/>
            <a:ext cx="1624013" cy="53140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</a:t>
            </a:r>
            <a:endParaRPr lang="en-US" dirty="0"/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</a:t>
            </a:r>
          </a:p>
        </p:txBody>
      </p:sp>
      <p:sp>
        <p:nvSpPr>
          <p:cNvPr id="83" name="Rectangle: Rounded Corners 30">
            <a:extLst>
              <a:ext uri="{FF2B5EF4-FFF2-40B4-BE49-F238E27FC236}">
                <a16:creationId xmlns:a16="http://schemas.microsoft.com/office/drawing/2014/main" id="{66073266-ABA1-584C-959F-3F53DD0BA3A7}"/>
              </a:ext>
            </a:extLst>
          </p:cNvPr>
          <p:cNvSpPr/>
          <p:nvPr/>
        </p:nvSpPr>
        <p:spPr>
          <a:xfrm>
            <a:off x="3797427" y="4205118"/>
            <a:ext cx="1624013" cy="53140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init</a:t>
            </a:r>
            <a:endParaRPr lang="en-US" dirty="0"/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</a:t>
            </a:r>
          </a:p>
        </p:txBody>
      </p:sp>
      <p:sp>
        <p:nvSpPr>
          <p:cNvPr id="84" name="Rectangle: Rounded Corners 30">
            <a:extLst>
              <a:ext uri="{FF2B5EF4-FFF2-40B4-BE49-F238E27FC236}">
                <a16:creationId xmlns:a16="http://schemas.microsoft.com/office/drawing/2014/main" id="{4D035594-1031-BB4E-AD74-3FAD03B9113A}"/>
              </a:ext>
            </a:extLst>
          </p:cNvPr>
          <p:cNvSpPr/>
          <p:nvPr/>
        </p:nvSpPr>
        <p:spPr>
          <a:xfrm>
            <a:off x="373995" y="4820532"/>
            <a:ext cx="3805492" cy="53140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</a:t>
            </a:r>
            <a:endParaRPr lang="en-US" dirty="0"/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5" name="Rectangle: Rounded Corners 30">
            <a:extLst>
              <a:ext uri="{FF2B5EF4-FFF2-40B4-BE49-F238E27FC236}">
                <a16:creationId xmlns:a16="http://schemas.microsoft.com/office/drawing/2014/main" id="{5023C0FF-59EB-3946-BB05-06E772D66CF8}"/>
              </a:ext>
            </a:extLst>
          </p:cNvPr>
          <p:cNvSpPr/>
          <p:nvPr/>
        </p:nvSpPr>
        <p:spPr>
          <a:xfrm>
            <a:off x="373995" y="5775530"/>
            <a:ext cx="2320268" cy="53140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list(df1,df2,…)</a:t>
            </a:r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F51C3E84-12AA-2048-AE5B-84F823F2E970}"/>
              </a:ext>
            </a:extLst>
          </p:cNvPr>
          <p:cNvSpPr/>
          <p:nvPr/>
        </p:nvSpPr>
        <p:spPr>
          <a:xfrm>
            <a:off x="2739821" y="5777064"/>
            <a:ext cx="3040648" cy="53140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settings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list(list1,list2,…)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B72F7C5-6586-AB42-8882-DA173CCDA7AA}"/>
              </a:ext>
            </a:extLst>
          </p:cNvPr>
          <p:cNvCxnSpPr>
            <a:cxnSpLocks/>
          </p:cNvCxnSpPr>
          <p:nvPr/>
        </p:nvCxnSpPr>
        <p:spPr>
          <a:xfrm flipV="1">
            <a:off x="2131594" y="5351936"/>
            <a:ext cx="0" cy="423594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00C8F8D-47D6-FF45-858D-DDA5D90C1A7E}"/>
              </a:ext>
            </a:extLst>
          </p:cNvPr>
          <p:cNvCxnSpPr>
            <a:cxnSpLocks/>
          </p:cNvCxnSpPr>
          <p:nvPr/>
        </p:nvCxnSpPr>
        <p:spPr>
          <a:xfrm flipV="1">
            <a:off x="3288184" y="5351936"/>
            <a:ext cx="0" cy="423593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A18C0D-0D4E-AF47-B679-2675052FBCAF}"/>
              </a:ext>
            </a:extLst>
          </p:cNvPr>
          <p:cNvSpPr/>
          <p:nvPr/>
        </p:nvSpPr>
        <p:spPr>
          <a:xfrm>
            <a:off x="296168" y="2190036"/>
            <a:ext cx="2509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 err="1">
                <a:solidFill>
                  <a:srgbClr val="24292E"/>
                </a:solidFill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myCharts$newChart</a:t>
            </a:r>
            <a:r>
              <a:rPr lang="en-US" altLang="en-US" sz="1200" dirty="0">
                <a:solidFill>
                  <a:srgbClr val="24292E"/>
                </a:solidFill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list()</a:t>
            </a:r>
            <a:endParaRPr lang="en-US" sz="12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8B1457B-4BD4-7E40-B102-F541B966EEF3}"/>
              </a:ext>
            </a:extLst>
          </p:cNvPr>
          <p:cNvSpPr/>
          <p:nvPr/>
        </p:nvSpPr>
        <p:spPr>
          <a:xfrm>
            <a:off x="279639" y="1069896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 err="1">
                <a:solidFill>
                  <a:srgbClr val="24292E"/>
                </a:solidFill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myCharts</a:t>
            </a:r>
            <a:r>
              <a:rPr lang="en-US" altLang="en-US" sz="1200" dirty="0">
                <a:solidFill>
                  <a:srgbClr val="24292E"/>
                </a:solidFill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list()</a:t>
            </a:r>
            <a:endParaRPr lang="en-US" sz="12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F2B31A0-31D4-1A42-BBA4-B678D942968F}"/>
              </a:ext>
            </a:extLst>
          </p:cNvPr>
          <p:cNvSpPr/>
          <p:nvPr/>
        </p:nvSpPr>
        <p:spPr>
          <a:xfrm>
            <a:off x="296168" y="3881037"/>
            <a:ext cx="34387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 err="1">
                <a:solidFill>
                  <a:srgbClr val="24292E"/>
                </a:solidFill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myCharts$newChart$functions</a:t>
            </a:r>
            <a:r>
              <a:rPr lang="en-US" altLang="en-US" sz="1200" dirty="0">
                <a:solidFill>
                  <a:srgbClr val="24292E"/>
                </a:solidFill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list()</a:t>
            </a:r>
            <a:endParaRPr lang="en-US" sz="1200" dirty="0"/>
          </a:p>
        </p:txBody>
      </p:sp>
      <p:sp>
        <p:nvSpPr>
          <p:cNvPr id="118" name="Rectangle: Rounded Corners 30">
            <a:extLst>
              <a:ext uri="{FF2B5EF4-FFF2-40B4-BE49-F238E27FC236}">
                <a16:creationId xmlns:a16="http://schemas.microsoft.com/office/drawing/2014/main" id="{E7B6F2FA-D407-E44A-BD14-E0F8687A10EE}"/>
              </a:ext>
            </a:extLst>
          </p:cNvPr>
          <p:cNvSpPr/>
          <p:nvPr/>
        </p:nvSpPr>
        <p:spPr>
          <a:xfrm>
            <a:off x="477651" y="1352942"/>
            <a:ext cx="1265429" cy="531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aeExplorer</a:t>
            </a:r>
            <a:endParaRPr lang="en-US" dirty="0"/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list(…)</a:t>
            </a:r>
          </a:p>
        </p:txBody>
      </p:sp>
      <p:sp>
        <p:nvSpPr>
          <p:cNvPr id="119" name="Rectangle: Rounded Corners 30">
            <a:extLst>
              <a:ext uri="{FF2B5EF4-FFF2-40B4-BE49-F238E27FC236}">
                <a16:creationId xmlns:a16="http://schemas.microsoft.com/office/drawing/2014/main" id="{96611D42-A5F2-2D4F-98F3-205719DEDBBD}"/>
              </a:ext>
            </a:extLst>
          </p:cNvPr>
          <p:cNvSpPr/>
          <p:nvPr/>
        </p:nvSpPr>
        <p:spPr>
          <a:xfrm>
            <a:off x="4179487" y="1325957"/>
            <a:ext cx="1265429" cy="5314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newChart</a:t>
            </a:r>
            <a:endParaRPr lang="en-US" dirty="0"/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list(…)</a:t>
            </a:r>
          </a:p>
        </p:txBody>
      </p:sp>
      <p:sp>
        <p:nvSpPr>
          <p:cNvPr id="120" name="Rectangle: Rounded Corners 30">
            <a:extLst>
              <a:ext uri="{FF2B5EF4-FFF2-40B4-BE49-F238E27FC236}">
                <a16:creationId xmlns:a16="http://schemas.microsoft.com/office/drawing/2014/main" id="{BD2B42A7-F50E-014D-92BA-9853CD0F9759}"/>
              </a:ext>
            </a:extLst>
          </p:cNvPr>
          <p:cNvSpPr/>
          <p:nvPr/>
        </p:nvSpPr>
        <p:spPr>
          <a:xfrm>
            <a:off x="1825297" y="1344241"/>
            <a:ext cx="1530774" cy="531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outlierModule</a:t>
            </a:r>
            <a:endParaRPr lang="en-US" dirty="0"/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list(…)</a:t>
            </a:r>
          </a:p>
        </p:txBody>
      </p:sp>
    </p:spTree>
    <p:extLst>
      <p:ext uri="{BB962C8B-B14F-4D97-AF65-F5344CB8AC3E}">
        <p14:creationId xmlns:p14="http://schemas.microsoft.com/office/powerpoint/2010/main" val="23965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217</Words>
  <Application>Microsoft Macintosh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Ni</dc:creator>
  <cp:lastModifiedBy>Jeremy Wildfire</cp:lastModifiedBy>
  <cp:revision>8</cp:revision>
  <dcterms:created xsi:type="dcterms:W3CDTF">2021-08-18T01:56:09Z</dcterms:created>
  <dcterms:modified xsi:type="dcterms:W3CDTF">2021-08-24T19:28:44Z</dcterms:modified>
</cp:coreProperties>
</file>