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456E2-F3FB-46C2-894A-20A851AD7E15}" v="34" dt="2020-02-19T18:59:51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uchanan" userId="a8430764-d040-490e-a5ef-c3263158dc07" providerId="ADAL" clId="{6F1456E2-F3FB-46C2-894A-20A851AD7E15}"/>
    <pc:docChg chg="custSel addSld modSld">
      <pc:chgData name="James Buchanan" userId="a8430764-d040-490e-a5ef-c3263158dc07" providerId="ADAL" clId="{6F1456E2-F3FB-46C2-894A-20A851AD7E15}" dt="2020-02-19T19:01:01.477" v="219" actId="14100"/>
      <pc:docMkLst>
        <pc:docMk/>
      </pc:docMkLst>
      <pc:sldChg chg="modSp">
        <pc:chgData name="James Buchanan" userId="a8430764-d040-490e-a5ef-c3263158dc07" providerId="ADAL" clId="{6F1456E2-F3FB-46C2-894A-20A851AD7E15}" dt="2020-02-19T18:46:53.637" v="103" actId="20577"/>
        <pc:sldMkLst>
          <pc:docMk/>
          <pc:sldMk cId="1070385435" sldId="256"/>
        </pc:sldMkLst>
        <pc:spChg chg="mod">
          <ac:chgData name="James Buchanan" userId="a8430764-d040-490e-a5ef-c3263158dc07" providerId="ADAL" clId="{6F1456E2-F3FB-46C2-894A-20A851AD7E15}" dt="2020-02-19T17:55:25.963" v="92" actId="1038"/>
          <ac:spMkLst>
            <pc:docMk/>
            <pc:sldMk cId="1070385435" sldId="256"/>
            <ac:spMk id="15" creationId="{A57EBBDF-4018-458C-A14E-EB6D6446AB78}"/>
          </ac:spMkLst>
        </pc:spChg>
        <pc:spChg chg="mod">
          <ac:chgData name="James Buchanan" userId="a8430764-d040-490e-a5ef-c3263158dc07" providerId="ADAL" clId="{6F1456E2-F3FB-46C2-894A-20A851AD7E15}" dt="2020-02-19T17:55:45.995" v="97" actId="14100"/>
          <ac:spMkLst>
            <pc:docMk/>
            <pc:sldMk cId="1070385435" sldId="256"/>
            <ac:spMk id="21" creationId="{317B3734-994B-4318-BA20-99F57D197A7E}"/>
          </ac:spMkLst>
        </pc:spChg>
        <pc:spChg chg="mod">
          <ac:chgData name="James Buchanan" userId="a8430764-d040-490e-a5ef-c3263158dc07" providerId="ADAL" clId="{6F1456E2-F3FB-46C2-894A-20A851AD7E15}" dt="2020-02-19T18:46:53.637" v="103" actId="20577"/>
          <ac:spMkLst>
            <pc:docMk/>
            <pc:sldMk cId="1070385435" sldId="256"/>
            <ac:spMk id="24" creationId="{2DD54507-7D71-4778-9343-B9DFE77F353A}"/>
          </ac:spMkLst>
        </pc:spChg>
      </pc:sldChg>
      <pc:sldChg chg="addSp modSp">
        <pc:chgData name="James Buchanan" userId="a8430764-d040-490e-a5ef-c3263158dc07" providerId="ADAL" clId="{6F1456E2-F3FB-46C2-894A-20A851AD7E15}" dt="2020-02-19T18:59:36.189" v="205" actId="207"/>
        <pc:sldMkLst>
          <pc:docMk/>
          <pc:sldMk cId="467723726" sldId="257"/>
        </pc:sldMkLst>
        <pc:spChg chg="add mod">
          <ac:chgData name="James Buchanan" userId="a8430764-d040-490e-a5ef-c3263158dc07" providerId="ADAL" clId="{6F1456E2-F3FB-46C2-894A-20A851AD7E15}" dt="2020-02-19T18:49:12.329" v="106" actId="1076"/>
          <ac:spMkLst>
            <pc:docMk/>
            <pc:sldMk cId="467723726" sldId="257"/>
            <ac:spMk id="2" creationId="{F10D3B6B-EE1B-4DD5-8334-FEF4166525FB}"/>
          </ac:spMkLst>
        </pc:spChg>
        <pc:spChg chg="add mod">
          <ac:chgData name="James Buchanan" userId="a8430764-d040-490e-a5ef-c3263158dc07" providerId="ADAL" clId="{6F1456E2-F3FB-46C2-894A-20A851AD7E15}" dt="2020-02-19T18:49:24.949" v="108" actId="1076"/>
          <ac:spMkLst>
            <pc:docMk/>
            <pc:sldMk cId="467723726" sldId="257"/>
            <ac:spMk id="54" creationId="{3917BB97-410E-4B57-AF10-19A744C80F7E}"/>
          </ac:spMkLst>
        </pc:spChg>
        <pc:spChg chg="add mod">
          <ac:chgData name="James Buchanan" userId="a8430764-d040-490e-a5ef-c3263158dc07" providerId="ADAL" clId="{6F1456E2-F3FB-46C2-894A-20A851AD7E15}" dt="2020-02-19T18:49:35.302" v="110" actId="1076"/>
          <ac:spMkLst>
            <pc:docMk/>
            <pc:sldMk cId="467723726" sldId="257"/>
            <ac:spMk id="56" creationId="{DDA41055-2AA6-4423-AD34-D557BBF0D3C1}"/>
          </ac:spMkLst>
        </pc:spChg>
        <pc:spChg chg="add mod">
          <ac:chgData name="James Buchanan" userId="a8430764-d040-490e-a5ef-c3263158dc07" providerId="ADAL" clId="{6F1456E2-F3FB-46C2-894A-20A851AD7E15}" dt="2020-02-19T18:49:42.915" v="112" actId="1076"/>
          <ac:spMkLst>
            <pc:docMk/>
            <pc:sldMk cId="467723726" sldId="257"/>
            <ac:spMk id="58" creationId="{12783AC0-C30C-4301-B003-9C53DBC4E339}"/>
          </ac:spMkLst>
        </pc:spChg>
        <pc:spChg chg="add mod">
          <ac:chgData name="James Buchanan" userId="a8430764-d040-490e-a5ef-c3263158dc07" providerId="ADAL" clId="{6F1456E2-F3FB-46C2-894A-20A851AD7E15}" dt="2020-02-19T18:49:51.766" v="114" actId="1076"/>
          <ac:spMkLst>
            <pc:docMk/>
            <pc:sldMk cId="467723726" sldId="257"/>
            <ac:spMk id="60" creationId="{E39CC888-FC74-4E8D-BF3E-FDBB7CC27297}"/>
          </ac:spMkLst>
        </pc:spChg>
        <pc:spChg chg="add mod">
          <ac:chgData name="James Buchanan" userId="a8430764-d040-490e-a5ef-c3263158dc07" providerId="ADAL" clId="{6F1456E2-F3FB-46C2-894A-20A851AD7E15}" dt="2020-02-19T18:50:04.467" v="116" actId="1076"/>
          <ac:spMkLst>
            <pc:docMk/>
            <pc:sldMk cId="467723726" sldId="257"/>
            <ac:spMk id="62" creationId="{9F7E9EF9-E019-46C1-A21A-AAA206624516}"/>
          </ac:spMkLst>
        </pc:spChg>
        <pc:spChg chg="add mod">
          <ac:chgData name="James Buchanan" userId="a8430764-d040-490e-a5ef-c3263158dc07" providerId="ADAL" clId="{6F1456E2-F3FB-46C2-894A-20A851AD7E15}" dt="2020-02-19T18:50:15.396" v="118" actId="1076"/>
          <ac:spMkLst>
            <pc:docMk/>
            <pc:sldMk cId="467723726" sldId="257"/>
            <ac:spMk id="64" creationId="{F220077C-D7D2-4AFE-9B9C-16ADAC535FFB}"/>
          </ac:spMkLst>
        </pc:spChg>
        <pc:spChg chg="add mod">
          <ac:chgData name="James Buchanan" userId="a8430764-d040-490e-a5ef-c3263158dc07" providerId="ADAL" clId="{6F1456E2-F3FB-46C2-894A-20A851AD7E15}" dt="2020-02-19T18:50:25.373" v="120" actId="1076"/>
          <ac:spMkLst>
            <pc:docMk/>
            <pc:sldMk cId="467723726" sldId="257"/>
            <ac:spMk id="66" creationId="{D880B866-9078-4DA8-AAEC-C57ECDDB6004}"/>
          </ac:spMkLst>
        </pc:spChg>
        <pc:spChg chg="mod">
          <ac:chgData name="James Buchanan" userId="a8430764-d040-490e-a5ef-c3263158dc07" providerId="ADAL" clId="{6F1456E2-F3FB-46C2-894A-20A851AD7E15}" dt="2020-02-19T18:59:36.189" v="205" actId="207"/>
          <ac:spMkLst>
            <pc:docMk/>
            <pc:sldMk cId="467723726" sldId="257"/>
            <ac:spMk id="90" creationId="{D21105A6-7108-4013-81B7-0914FB85CE92}"/>
          </ac:spMkLst>
        </pc:spChg>
        <pc:cxnChg chg="add mod">
          <ac:chgData name="James Buchanan" userId="a8430764-d040-490e-a5ef-c3263158dc07" providerId="ADAL" clId="{6F1456E2-F3FB-46C2-894A-20A851AD7E15}" dt="2020-02-19T18:54:40.337" v="140" actId="692"/>
          <ac:cxnSpMkLst>
            <pc:docMk/>
            <pc:sldMk cId="467723726" sldId="257"/>
            <ac:cxnSpMk id="5" creationId="{E313F3F9-FDC3-4974-9586-BC357288DEE1}"/>
          </ac:cxnSpMkLst>
        </pc:cxnChg>
        <pc:cxnChg chg="add mod">
          <ac:chgData name="James Buchanan" userId="a8430764-d040-490e-a5ef-c3263158dc07" providerId="ADAL" clId="{6F1456E2-F3FB-46C2-894A-20A851AD7E15}" dt="2020-02-19T18:55:00.143" v="144" actId="692"/>
          <ac:cxnSpMkLst>
            <pc:docMk/>
            <pc:sldMk cId="467723726" sldId="257"/>
            <ac:cxnSpMk id="7" creationId="{53B25D74-1266-4230-8044-A479A57C2CFF}"/>
          </ac:cxnSpMkLst>
        </pc:cxnChg>
        <pc:cxnChg chg="add mod">
          <ac:chgData name="James Buchanan" userId="a8430764-d040-490e-a5ef-c3263158dc07" providerId="ADAL" clId="{6F1456E2-F3FB-46C2-894A-20A851AD7E15}" dt="2020-02-19T18:55:20.928" v="148" actId="692"/>
          <ac:cxnSpMkLst>
            <pc:docMk/>
            <pc:sldMk cId="467723726" sldId="257"/>
            <ac:cxnSpMk id="9" creationId="{E8ABF08F-EAA0-450B-9852-0A2FC74824E9}"/>
          </ac:cxnSpMkLst>
        </pc:cxnChg>
        <pc:cxnChg chg="add mod">
          <ac:chgData name="James Buchanan" userId="a8430764-d040-490e-a5ef-c3263158dc07" providerId="ADAL" clId="{6F1456E2-F3FB-46C2-894A-20A851AD7E15}" dt="2020-02-19T18:55:41.587" v="152" actId="692"/>
          <ac:cxnSpMkLst>
            <pc:docMk/>
            <pc:sldMk cId="467723726" sldId="257"/>
            <ac:cxnSpMk id="11" creationId="{E01834D2-4087-48F1-A7D4-3771474885E3}"/>
          </ac:cxnSpMkLst>
        </pc:cxnChg>
        <pc:cxnChg chg="add mod">
          <ac:chgData name="James Buchanan" userId="a8430764-d040-490e-a5ef-c3263158dc07" providerId="ADAL" clId="{6F1456E2-F3FB-46C2-894A-20A851AD7E15}" dt="2020-02-19T18:56:00.564" v="156" actId="692"/>
          <ac:cxnSpMkLst>
            <pc:docMk/>
            <pc:sldMk cId="467723726" sldId="257"/>
            <ac:cxnSpMk id="16" creationId="{9357A6CA-FE37-4145-BE15-F11D15D69935}"/>
          </ac:cxnSpMkLst>
        </pc:cxnChg>
        <pc:cxnChg chg="add mod">
          <ac:chgData name="James Buchanan" userId="a8430764-d040-490e-a5ef-c3263158dc07" providerId="ADAL" clId="{6F1456E2-F3FB-46C2-894A-20A851AD7E15}" dt="2020-02-19T18:56:15.017" v="160" actId="692"/>
          <ac:cxnSpMkLst>
            <pc:docMk/>
            <pc:sldMk cId="467723726" sldId="257"/>
            <ac:cxnSpMk id="18" creationId="{074DC079-3194-447A-9DE4-CB1993AD91C6}"/>
          </ac:cxnSpMkLst>
        </pc:cxnChg>
        <pc:cxnChg chg="add mod">
          <ac:chgData name="James Buchanan" userId="a8430764-d040-490e-a5ef-c3263158dc07" providerId="ADAL" clId="{6F1456E2-F3FB-46C2-894A-20A851AD7E15}" dt="2020-02-19T18:56:29.573" v="164" actId="692"/>
          <ac:cxnSpMkLst>
            <pc:docMk/>
            <pc:sldMk cId="467723726" sldId="257"/>
            <ac:cxnSpMk id="20" creationId="{1CDADC7C-36C4-450C-880A-2366EACBCA4C}"/>
          </ac:cxnSpMkLst>
        </pc:cxnChg>
      </pc:sldChg>
      <pc:sldChg chg="addSp modSp">
        <pc:chgData name="James Buchanan" userId="a8430764-d040-490e-a5ef-c3263158dc07" providerId="ADAL" clId="{6F1456E2-F3FB-46C2-894A-20A851AD7E15}" dt="2020-02-19T19:01:01.477" v="219" actId="14100"/>
        <pc:sldMkLst>
          <pc:docMk/>
          <pc:sldMk cId="2115588595" sldId="258"/>
        </pc:sldMkLst>
        <pc:spChg chg="add mod">
          <ac:chgData name="James Buchanan" userId="a8430764-d040-490e-a5ef-c3263158dc07" providerId="ADAL" clId="{6F1456E2-F3FB-46C2-894A-20A851AD7E15}" dt="2020-02-19T18:51:43.391" v="122" actId="1076"/>
          <ac:spMkLst>
            <pc:docMk/>
            <pc:sldMk cId="2115588595" sldId="258"/>
            <ac:spMk id="53" creationId="{E97BAB78-9B54-4570-852A-0C99C850D12B}"/>
          </ac:spMkLst>
        </pc:spChg>
        <pc:spChg chg="add mod">
          <ac:chgData name="James Buchanan" userId="a8430764-d040-490e-a5ef-c3263158dc07" providerId="ADAL" clId="{6F1456E2-F3FB-46C2-894A-20A851AD7E15}" dt="2020-02-19T18:51:59.484" v="124" actId="1076"/>
          <ac:spMkLst>
            <pc:docMk/>
            <pc:sldMk cId="2115588595" sldId="258"/>
            <ac:spMk id="55" creationId="{A828D8D5-BAFD-47E4-95F1-76A695F4D36B}"/>
          </ac:spMkLst>
        </pc:spChg>
        <pc:spChg chg="add mod">
          <ac:chgData name="James Buchanan" userId="a8430764-d040-490e-a5ef-c3263158dc07" providerId="ADAL" clId="{6F1456E2-F3FB-46C2-894A-20A851AD7E15}" dt="2020-02-19T18:52:31.496" v="126" actId="1076"/>
          <ac:spMkLst>
            <pc:docMk/>
            <pc:sldMk cId="2115588595" sldId="258"/>
            <ac:spMk id="57" creationId="{9EB844F1-D998-44A1-96FD-CA1CAF67ED65}"/>
          </ac:spMkLst>
        </pc:spChg>
        <pc:spChg chg="add mod">
          <ac:chgData name="James Buchanan" userId="a8430764-d040-490e-a5ef-c3263158dc07" providerId="ADAL" clId="{6F1456E2-F3FB-46C2-894A-20A851AD7E15}" dt="2020-02-19T18:52:43.920" v="128" actId="1076"/>
          <ac:spMkLst>
            <pc:docMk/>
            <pc:sldMk cId="2115588595" sldId="258"/>
            <ac:spMk id="59" creationId="{69B5EAC2-618C-4E45-A9DF-114928F9882F}"/>
          </ac:spMkLst>
        </pc:spChg>
        <pc:spChg chg="add mod">
          <ac:chgData name="James Buchanan" userId="a8430764-d040-490e-a5ef-c3263158dc07" providerId="ADAL" clId="{6F1456E2-F3FB-46C2-894A-20A851AD7E15}" dt="2020-02-19T18:52:58.779" v="130" actId="1076"/>
          <ac:spMkLst>
            <pc:docMk/>
            <pc:sldMk cId="2115588595" sldId="258"/>
            <ac:spMk id="61" creationId="{2AE93A47-D091-4B16-B922-996690293E19}"/>
          </ac:spMkLst>
        </pc:spChg>
        <pc:spChg chg="add mod">
          <ac:chgData name="James Buchanan" userId="a8430764-d040-490e-a5ef-c3263158dc07" providerId="ADAL" clId="{6F1456E2-F3FB-46C2-894A-20A851AD7E15}" dt="2020-02-19T18:53:11.397" v="132" actId="1076"/>
          <ac:spMkLst>
            <pc:docMk/>
            <pc:sldMk cId="2115588595" sldId="258"/>
            <ac:spMk id="63" creationId="{66C66DDD-562F-43CF-8CCD-AA901844133F}"/>
          </ac:spMkLst>
        </pc:spChg>
        <pc:spChg chg="add mod">
          <ac:chgData name="James Buchanan" userId="a8430764-d040-490e-a5ef-c3263158dc07" providerId="ADAL" clId="{6F1456E2-F3FB-46C2-894A-20A851AD7E15}" dt="2020-02-19T18:53:20.204" v="134" actId="1076"/>
          <ac:spMkLst>
            <pc:docMk/>
            <pc:sldMk cId="2115588595" sldId="258"/>
            <ac:spMk id="65" creationId="{4D3C02A5-80B2-481B-B775-281D99BC7861}"/>
          </ac:spMkLst>
        </pc:spChg>
        <pc:spChg chg="add mod">
          <ac:chgData name="James Buchanan" userId="a8430764-d040-490e-a5ef-c3263158dc07" providerId="ADAL" clId="{6F1456E2-F3FB-46C2-894A-20A851AD7E15}" dt="2020-02-19T18:53:27.023" v="136" actId="1076"/>
          <ac:spMkLst>
            <pc:docMk/>
            <pc:sldMk cId="2115588595" sldId="258"/>
            <ac:spMk id="67" creationId="{2614FCC0-5DD6-40BF-84CC-143BB75401A7}"/>
          </ac:spMkLst>
        </pc:spChg>
        <pc:spChg chg="mod">
          <ac:chgData name="James Buchanan" userId="a8430764-d040-490e-a5ef-c3263158dc07" providerId="ADAL" clId="{6F1456E2-F3FB-46C2-894A-20A851AD7E15}" dt="2020-02-19T18:59:51.085" v="217" actId="207"/>
          <ac:spMkLst>
            <pc:docMk/>
            <pc:sldMk cId="2115588595" sldId="258"/>
            <ac:spMk id="90" creationId="{D21105A6-7108-4013-81B7-0914FB85CE92}"/>
          </ac:spMkLst>
        </pc:spChg>
        <pc:cxnChg chg="add mod">
          <ac:chgData name="James Buchanan" userId="a8430764-d040-490e-a5ef-c3263158dc07" providerId="ADAL" clId="{6F1456E2-F3FB-46C2-894A-20A851AD7E15}" dt="2020-02-19T18:57:07.413" v="169" actId="14100"/>
          <ac:cxnSpMkLst>
            <pc:docMk/>
            <pc:sldMk cId="2115588595" sldId="258"/>
            <ac:cxnSpMk id="4" creationId="{D5EADD74-69AC-44C8-BCBB-1424CD29338E}"/>
          </ac:cxnSpMkLst>
        </pc:cxnChg>
        <pc:cxnChg chg="add mod">
          <ac:chgData name="James Buchanan" userId="a8430764-d040-490e-a5ef-c3263158dc07" providerId="ADAL" clId="{6F1456E2-F3FB-46C2-894A-20A851AD7E15}" dt="2020-02-19T18:57:26.518" v="173" actId="692"/>
          <ac:cxnSpMkLst>
            <pc:docMk/>
            <pc:sldMk cId="2115588595" sldId="258"/>
            <ac:cxnSpMk id="7" creationId="{771A9014-BCB8-45DD-9BE9-28B4F672B137}"/>
          </ac:cxnSpMkLst>
        </pc:cxnChg>
        <pc:cxnChg chg="add mod">
          <ac:chgData name="James Buchanan" userId="a8430764-d040-490e-a5ef-c3263158dc07" providerId="ADAL" clId="{6F1456E2-F3FB-46C2-894A-20A851AD7E15}" dt="2020-02-19T18:57:45.936" v="177" actId="692"/>
          <ac:cxnSpMkLst>
            <pc:docMk/>
            <pc:sldMk cId="2115588595" sldId="258"/>
            <ac:cxnSpMk id="11" creationId="{2F345A01-3083-49FF-927D-E77875F8AA76}"/>
          </ac:cxnSpMkLst>
        </pc:cxnChg>
        <pc:cxnChg chg="add mod">
          <ac:chgData name="James Buchanan" userId="a8430764-d040-490e-a5ef-c3263158dc07" providerId="ADAL" clId="{6F1456E2-F3FB-46C2-894A-20A851AD7E15}" dt="2020-02-19T18:58:06.625" v="181" actId="692"/>
          <ac:cxnSpMkLst>
            <pc:docMk/>
            <pc:sldMk cId="2115588595" sldId="258"/>
            <ac:cxnSpMk id="16" creationId="{74E220D8-63E0-458E-928A-031E18D59552}"/>
          </ac:cxnSpMkLst>
        </pc:cxnChg>
        <pc:cxnChg chg="add mod">
          <ac:chgData name="James Buchanan" userId="a8430764-d040-490e-a5ef-c3263158dc07" providerId="ADAL" clId="{6F1456E2-F3FB-46C2-894A-20A851AD7E15}" dt="2020-02-19T18:58:25.478" v="185" actId="692"/>
          <ac:cxnSpMkLst>
            <pc:docMk/>
            <pc:sldMk cId="2115588595" sldId="258"/>
            <ac:cxnSpMk id="20" creationId="{A04B186F-75A0-40E4-972E-1008FD34BB02}"/>
          </ac:cxnSpMkLst>
        </pc:cxnChg>
        <pc:cxnChg chg="add mod">
          <ac:chgData name="James Buchanan" userId="a8430764-d040-490e-a5ef-c3263158dc07" providerId="ADAL" clId="{6F1456E2-F3FB-46C2-894A-20A851AD7E15}" dt="2020-02-19T18:58:50.713" v="189" actId="692"/>
          <ac:cxnSpMkLst>
            <pc:docMk/>
            <pc:sldMk cId="2115588595" sldId="258"/>
            <ac:cxnSpMk id="24" creationId="{5AB62EEE-608D-45B1-BD44-E03B571A953C}"/>
          </ac:cxnSpMkLst>
        </pc:cxnChg>
        <pc:cxnChg chg="add mod">
          <ac:chgData name="James Buchanan" userId="a8430764-d040-490e-a5ef-c3263158dc07" providerId="ADAL" clId="{6F1456E2-F3FB-46C2-894A-20A851AD7E15}" dt="2020-02-19T19:01:01.477" v="219" actId="14100"/>
          <ac:cxnSpMkLst>
            <pc:docMk/>
            <pc:sldMk cId="2115588595" sldId="258"/>
            <ac:cxnSpMk id="26" creationId="{7F25A1F9-68CB-425D-BB3E-DF2AADC6B711}"/>
          </ac:cxnSpMkLst>
        </pc:cxnChg>
      </pc:sldChg>
      <pc:sldChg chg="delSp modSp add">
        <pc:chgData name="James Buchanan" userId="a8430764-d040-490e-a5ef-c3263158dc07" providerId="ADAL" clId="{6F1456E2-F3FB-46C2-894A-20A851AD7E15}" dt="2020-02-19T17:56:01.238" v="99" actId="14100"/>
        <pc:sldMkLst>
          <pc:docMk/>
          <pc:sldMk cId="3803234580" sldId="262"/>
        </pc:sldMkLst>
        <pc:spChg chg="mod">
          <ac:chgData name="James Buchanan" userId="a8430764-d040-490e-a5ef-c3263158dc07" providerId="ADAL" clId="{6F1456E2-F3FB-46C2-894A-20A851AD7E15}" dt="2020-02-19T16:31:33.384" v="64" actId="255"/>
          <ac:spMkLst>
            <pc:docMk/>
            <pc:sldMk cId="3803234580" sldId="262"/>
            <ac:spMk id="5" creationId="{4F769F0C-E44D-4060-AD29-1531BFAE45AC}"/>
          </ac:spMkLst>
        </pc:spChg>
        <pc:spChg chg="mod">
          <ac:chgData name="James Buchanan" userId="a8430764-d040-490e-a5ef-c3263158dc07" providerId="ADAL" clId="{6F1456E2-F3FB-46C2-894A-20A851AD7E15}" dt="2020-02-19T16:31:05.830" v="52" actId="1076"/>
          <ac:spMkLst>
            <pc:docMk/>
            <pc:sldMk cId="3803234580" sldId="262"/>
            <ac:spMk id="18" creationId="{40CD3F1E-6A9C-48E6-997F-B27AA5972A00}"/>
          </ac:spMkLst>
        </pc:spChg>
        <pc:spChg chg="mod">
          <ac:chgData name="James Buchanan" userId="a8430764-d040-490e-a5ef-c3263158dc07" providerId="ADAL" clId="{6F1456E2-F3FB-46C2-894A-20A851AD7E15}" dt="2020-02-19T16:33:14.063" v="86" actId="1076"/>
          <ac:spMkLst>
            <pc:docMk/>
            <pc:sldMk cId="3803234580" sldId="262"/>
            <ac:spMk id="19" creationId="{FD023203-1708-4BDF-A7BB-AB69D0781135}"/>
          </ac:spMkLst>
        </pc:spChg>
        <pc:spChg chg="mod">
          <ac:chgData name="James Buchanan" userId="a8430764-d040-490e-a5ef-c3263158dc07" providerId="ADAL" clId="{6F1456E2-F3FB-46C2-894A-20A851AD7E15}" dt="2020-02-19T16:33:08.427" v="85" actId="1076"/>
          <ac:spMkLst>
            <pc:docMk/>
            <pc:sldMk cId="3803234580" sldId="262"/>
            <ac:spMk id="20" creationId="{AB7882C7-3733-4B9F-B304-95FC5A8974F4}"/>
          </ac:spMkLst>
        </pc:spChg>
        <pc:spChg chg="mod">
          <ac:chgData name="James Buchanan" userId="a8430764-d040-490e-a5ef-c3263158dc07" providerId="ADAL" clId="{6F1456E2-F3FB-46C2-894A-20A851AD7E15}" dt="2020-02-19T17:56:01.238" v="99" actId="14100"/>
          <ac:spMkLst>
            <pc:docMk/>
            <pc:sldMk cId="3803234580" sldId="262"/>
            <ac:spMk id="21" creationId="{317B3734-994B-4318-BA20-99F57D197A7E}"/>
          </ac:spMkLst>
        </pc:spChg>
        <pc:spChg chg="del">
          <ac:chgData name="James Buchanan" userId="a8430764-d040-490e-a5ef-c3263158dc07" providerId="ADAL" clId="{6F1456E2-F3FB-46C2-894A-20A851AD7E15}" dt="2020-02-19T16:32:58.422" v="84" actId="478"/>
          <ac:spMkLst>
            <pc:docMk/>
            <pc:sldMk cId="3803234580" sldId="262"/>
            <ac:spMk id="24" creationId="{2DD54507-7D71-4778-9343-B9DFE77F353A}"/>
          </ac:spMkLst>
        </pc:spChg>
        <pc:spChg chg="mod">
          <ac:chgData name="James Buchanan" userId="a8430764-d040-490e-a5ef-c3263158dc07" providerId="ADAL" clId="{6F1456E2-F3FB-46C2-894A-20A851AD7E15}" dt="2020-02-19T16:32:27.123" v="83" actId="20577"/>
          <ac:spMkLst>
            <pc:docMk/>
            <pc:sldMk cId="3803234580" sldId="262"/>
            <ac:spMk id="36" creationId="{42D13342-7157-4375-B3EF-128511BFB616}"/>
          </ac:spMkLst>
        </pc:spChg>
        <pc:spChg chg="mod">
          <ac:chgData name="James Buchanan" userId="a8430764-d040-490e-a5ef-c3263158dc07" providerId="ADAL" clId="{6F1456E2-F3FB-46C2-894A-20A851AD7E15}" dt="2020-02-19T16:32:21.193" v="80" actId="20577"/>
          <ac:spMkLst>
            <pc:docMk/>
            <pc:sldMk cId="3803234580" sldId="262"/>
            <ac:spMk id="37" creationId="{F3E2D867-715B-47D6-B8BD-E9D088154FFE}"/>
          </ac:spMkLst>
        </pc:spChg>
        <pc:spChg chg="mod">
          <ac:chgData name="James Buchanan" userId="a8430764-d040-490e-a5ef-c3263158dc07" providerId="ADAL" clId="{6F1456E2-F3FB-46C2-894A-20A851AD7E15}" dt="2020-02-19T16:32:15.108" v="77" actId="20577"/>
          <ac:spMkLst>
            <pc:docMk/>
            <pc:sldMk cId="3803234580" sldId="262"/>
            <ac:spMk id="38" creationId="{E546A132-B896-4398-881C-C25C282C23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EF2-01B8-4FD5-93C5-6D126F7A1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934B7-40CF-4451-8703-3475FC29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B1A2-8A01-42DB-BB82-C432F4D2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4A19-3942-4746-B656-DF3C117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859-AF17-40FC-BFC2-7B39FC6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BC9D-FEE7-412E-BD80-5F7592E4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383A5-9853-4282-A7E0-385570D1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A9D2-C0E3-4185-B99A-710C908E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97F3-0BFF-45DC-93F1-D4B6F4C5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9387-229B-4CC1-A3B3-198822EE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AA81E-AF83-4018-8958-BB73C486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B733D-97E1-4E0E-B709-62310BF8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024-CA2B-4626-AAF8-C3122FE9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4764-6373-4033-9389-F6C2BFE3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5585-4035-4128-B246-1165A683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A435-9545-472F-A2C8-A996D014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9E55-65E1-4D75-8280-FB1846A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DA75-B3BF-4118-AF57-7327D904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FC19-112A-4224-A07F-79F464C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DB21-7CF1-44ED-8C38-20B9F85A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56DA-D180-4F27-A025-5CF05964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2939-2875-4198-83DC-BD7BAC1F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8EEF-9D7A-481B-B95C-C7C03CAB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4CCA-130C-408B-8602-EB2513C4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9DD6-D5BF-4700-8CB1-B8F6B52B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E751-F384-4DCC-8EA8-58AF67F4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B3D5-A2FC-4A6B-9A50-630CE6FAA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DB0D2-E753-4C1F-BC7E-28050769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FD2F1-26E8-4CCA-93A8-AE4B64C7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17E1D-275E-4C9A-8967-FE4C39E6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05F0-1238-4AAF-8207-5086AB18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29F8-8B54-4B35-9B86-1A3F8F09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C5F2-9EF6-4A37-8188-865E4985F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CBBDA-3157-4D1B-BC44-6187A64BB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57FF9-A9F5-4481-AE52-F6B00804F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FE7C3-D8AF-4C8A-B8B5-0416D4955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A7405-4DF2-47EF-B65D-07589A53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3A0FA-B0FE-4D57-A00B-EC7A9352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8AD0-3975-4400-8CCF-393B79DD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8CC9-9729-4547-8066-0BD382B6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03754-1A9F-486B-96BE-32CA23A3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C3674-AD40-46E1-BE4C-F7D81305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11FBE-FA7E-4B63-B20B-7BDB4CC1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A9BF9-9D2B-4E73-9A41-E7A962AA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F6E59-B7CF-4076-BCC2-DF55F968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9B92-CD46-46B1-94A4-4E4809FC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B7D6-DD6A-4CCD-8921-4FD2D95D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7E7C-3415-4543-8557-03A17F71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271A0-6E24-40B1-B1C4-2C4471F0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7E272-D2CC-4523-98AB-0CE2B111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E127B-2E18-47B4-B346-F6F2B512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B0E6-FFD2-4CDB-A6C6-0810D519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A3F5-AEA6-44C8-AE79-EAD9112C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1AFDB-354D-431E-9DFD-871032CE3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1CBDD-F2A4-4713-9180-1400120D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3431-C8C0-4BD1-A89C-A3616F55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67C5-CD4F-40D6-9520-72BE1599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54136-5DA0-4F9B-8085-D277DA04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E0D24-8152-4AFA-9D73-E6E3D25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490F-FDB8-40BC-9BF3-BFE04BCB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F783-A391-486B-A228-D9170E62C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B5F8-9A30-416D-8EC6-16D46B9D1F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2639-D099-45F9-A0FE-D40C3C897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B4D7-BE51-4967-A776-9CDF1AEA1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3AD7-5500-4FE3-88C3-71FA11AA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CB8311-3705-4799-AD99-BA66B32AD5DE}"/>
              </a:ext>
            </a:extLst>
          </p:cNvPr>
          <p:cNvSpPr/>
          <p:nvPr/>
        </p:nvSpPr>
        <p:spPr>
          <a:xfrm>
            <a:off x="3507205" y="198522"/>
            <a:ext cx="6262437" cy="56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9F0C-E44D-4060-AD29-1531BFAE45AC}"/>
              </a:ext>
            </a:extLst>
          </p:cNvPr>
          <p:cNvSpPr txBox="1"/>
          <p:nvPr/>
        </p:nvSpPr>
        <p:spPr>
          <a:xfrm>
            <a:off x="596794" y="2959840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</a:t>
            </a:r>
            <a:r>
              <a:rPr lang="el-GR" sz="2400" dirty="0"/>
              <a:t>↓</a:t>
            </a:r>
            <a:r>
              <a:rPr lang="en-US" sz="2400" dirty="0"/>
              <a:t> eGFR </a:t>
            </a:r>
          </a:p>
          <a:p>
            <a:r>
              <a:rPr lang="en-US" sz="2400" dirty="0"/>
              <a:t>within 7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CDE6A-7921-4FF7-A714-D1AF5D52FABF}"/>
              </a:ext>
            </a:extLst>
          </p:cNvPr>
          <p:cNvSpPr txBox="1"/>
          <p:nvPr/>
        </p:nvSpPr>
        <p:spPr>
          <a:xfrm>
            <a:off x="4391526" y="6250405"/>
            <a:ext cx="563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fold </a:t>
            </a:r>
            <a:r>
              <a:rPr lang="el-GR" sz="2400" dirty="0"/>
              <a:t>↑</a:t>
            </a:r>
            <a:r>
              <a:rPr lang="en-US" sz="2400" dirty="0"/>
              <a:t> </a:t>
            </a:r>
            <a:r>
              <a:rPr lang="en-US" sz="2400" dirty="0" err="1"/>
              <a:t>Scr</a:t>
            </a:r>
            <a:r>
              <a:rPr lang="en-US" sz="2400" dirty="0"/>
              <a:t> from baseline within 7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A4A99-6CD1-4DB1-8FCC-06918652E474}"/>
              </a:ext>
            </a:extLst>
          </p:cNvPr>
          <p:cNvSpPr txBox="1"/>
          <p:nvPr/>
        </p:nvSpPr>
        <p:spPr>
          <a:xfrm>
            <a:off x="4277226" y="58882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F4247-52C9-4ABC-B925-786B789F8F44}"/>
              </a:ext>
            </a:extLst>
          </p:cNvPr>
          <p:cNvSpPr txBox="1"/>
          <p:nvPr/>
        </p:nvSpPr>
        <p:spPr>
          <a:xfrm>
            <a:off x="5506452" y="5881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32481-1EFB-476D-B450-0624CB72B569}"/>
              </a:ext>
            </a:extLst>
          </p:cNvPr>
          <p:cNvSpPr txBox="1"/>
          <p:nvPr/>
        </p:nvSpPr>
        <p:spPr>
          <a:xfrm>
            <a:off x="7951583" y="5881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3.0x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E516D-F3E6-46FC-A62C-9B9E413FAE36}"/>
              </a:ext>
            </a:extLst>
          </p:cNvPr>
          <p:cNvSpPr txBox="1"/>
          <p:nvPr/>
        </p:nvSpPr>
        <p:spPr>
          <a:xfrm>
            <a:off x="6709324" y="5881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EBBDF-4018-458C-A14E-EB6D6446AB78}"/>
              </a:ext>
            </a:extLst>
          </p:cNvPr>
          <p:cNvSpPr/>
          <p:nvPr/>
        </p:nvSpPr>
        <p:spPr>
          <a:xfrm>
            <a:off x="4520295" y="3057992"/>
            <a:ext cx="1229224" cy="2837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2217-C381-412B-9511-498235160E99}"/>
              </a:ext>
            </a:extLst>
          </p:cNvPr>
          <p:cNvSpPr/>
          <p:nvPr/>
        </p:nvSpPr>
        <p:spPr>
          <a:xfrm>
            <a:off x="5754913" y="1269654"/>
            <a:ext cx="2483943" cy="4637184"/>
          </a:xfrm>
          <a:prstGeom prst="rect">
            <a:avLst/>
          </a:prstGeom>
          <a:solidFill>
            <a:srgbClr val="FFC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29A40-9915-4CDD-81CD-832B64B00C6A}"/>
              </a:ext>
            </a:extLst>
          </p:cNvPr>
          <p:cNvSpPr/>
          <p:nvPr/>
        </p:nvSpPr>
        <p:spPr>
          <a:xfrm>
            <a:off x="8239628" y="204536"/>
            <a:ext cx="1530160" cy="5682551"/>
          </a:xfrm>
          <a:prstGeom prst="rect">
            <a:avLst/>
          </a:prstGeom>
          <a:solidFill>
            <a:srgbClr val="FF505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D3F1E-6A9C-48E6-997F-B27AA5972A00}"/>
              </a:ext>
            </a:extLst>
          </p:cNvPr>
          <p:cNvSpPr txBox="1"/>
          <p:nvPr/>
        </p:nvSpPr>
        <p:spPr>
          <a:xfrm>
            <a:off x="2457690" y="4676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≥25%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23203-1708-4BDF-A7BB-AB69D0781135}"/>
              </a:ext>
            </a:extLst>
          </p:cNvPr>
          <p:cNvSpPr txBox="1"/>
          <p:nvPr/>
        </p:nvSpPr>
        <p:spPr>
          <a:xfrm>
            <a:off x="2457690" y="286233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≥50%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882C7-3733-4B9F-B304-95FC5A8974F4}"/>
              </a:ext>
            </a:extLst>
          </p:cNvPr>
          <p:cNvSpPr txBox="1"/>
          <p:nvPr/>
        </p:nvSpPr>
        <p:spPr>
          <a:xfrm>
            <a:off x="2457690" y="104809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≥75%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3734-994B-4318-BA20-99F57D197A7E}"/>
              </a:ext>
            </a:extLst>
          </p:cNvPr>
          <p:cNvSpPr/>
          <p:nvPr/>
        </p:nvSpPr>
        <p:spPr>
          <a:xfrm>
            <a:off x="3507059" y="3054394"/>
            <a:ext cx="1011896" cy="1854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F3C2A-859D-4728-93E6-9F4A7353BE4F}"/>
              </a:ext>
            </a:extLst>
          </p:cNvPr>
          <p:cNvSpPr/>
          <p:nvPr/>
        </p:nvSpPr>
        <p:spPr>
          <a:xfrm>
            <a:off x="3507206" y="1261595"/>
            <a:ext cx="2248330" cy="1792798"/>
          </a:xfrm>
          <a:prstGeom prst="rect">
            <a:avLst/>
          </a:prstGeom>
          <a:solidFill>
            <a:srgbClr val="FFC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D1676-DB87-4B97-A26D-A4CAC8827866}"/>
              </a:ext>
            </a:extLst>
          </p:cNvPr>
          <p:cNvSpPr/>
          <p:nvPr/>
        </p:nvSpPr>
        <p:spPr>
          <a:xfrm>
            <a:off x="3507204" y="198521"/>
            <a:ext cx="4732277" cy="1063073"/>
          </a:xfrm>
          <a:prstGeom prst="rect">
            <a:avLst/>
          </a:prstGeom>
          <a:solidFill>
            <a:srgbClr val="FF505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D54507-7D71-4778-9343-B9DFE77F353A}"/>
              </a:ext>
            </a:extLst>
          </p:cNvPr>
          <p:cNvSpPr txBox="1"/>
          <p:nvPr/>
        </p:nvSpPr>
        <p:spPr>
          <a:xfrm>
            <a:off x="9986709" y="2408062"/>
            <a:ext cx="211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Toggle between </a:t>
            </a:r>
            <a:r>
              <a:rPr lang="en-US" dirty="0" err="1">
                <a:solidFill>
                  <a:srgbClr val="002060"/>
                </a:solidFill>
              </a:rPr>
              <a:t>eGFRcr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dirty="0" err="1">
                <a:solidFill>
                  <a:srgbClr val="002060"/>
                </a:solidFill>
              </a:rPr>
              <a:t>eGFRcys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454C1C-8CF1-40EB-AAF2-6699385B60BC}"/>
              </a:ext>
            </a:extLst>
          </p:cNvPr>
          <p:cNvSpPr/>
          <p:nvPr/>
        </p:nvSpPr>
        <p:spPr>
          <a:xfrm>
            <a:off x="3730477" y="5183344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091C4D-8216-49D1-845C-B8A98A2D115C}"/>
              </a:ext>
            </a:extLst>
          </p:cNvPr>
          <p:cNvSpPr/>
          <p:nvPr/>
        </p:nvSpPr>
        <p:spPr>
          <a:xfrm>
            <a:off x="3882877" y="5335744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05896B-5BCA-4C1A-947E-87B3A30C3586}"/>
              </a:ext>
            </a:extLst>
          </p:cNvPr>
          <p:cNvSpPr/>
          <p:nvPr/>
        </p:nvSpPr>
        <p:spPr>
          <a:xfrm>
            <a:off x="4035277" y="5488144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91AB55-B906-4224-B209-50099069FDA3}"/>
              </a:ext>
            </a:extLst>
          </p:cNvPr>
          <p:cNvSpPr/>
          <p:nvPr/>
        </p:nvSpPr>
        <p:spPr>
          <a:xfrm>
            <a:off x="4140051" y="5326966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4694C-D14B-4975-9CD8-1A57D1C09679}"/>
              </a:ext>
            </a:extLst>
          </p:cNvPr>
          <p:cNvSpPr/>
          <p:nvPr/>
        </p:nvSpPr>
        <p:spPr>
          <a:xfrm>
            <a:off x="3825107" y="5576737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5E491B-4426-4B7A-BFFC-9D5FB490848B}"/>
              </a:ext>
            </a:extLst>
          </p:cNvPr>
          <p:cNvSpPr/>
          <p:nvPr/>
        </p:nvSpPr>
        <p:spPr>
          <a:xfrm>
            <a:off x="3990150" y="5133213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790746-D84B-40A7-8772-BAFDFAAD1F87}"/>
              </a:ext>
            </a:extLst>
          </p:cNvPr>
          <p:cNvSpPr/>
          <p:nvPr/>
        </p:nvSpPr>
        <p:spPr>
          <a:xfrm>
            <a:off x="4987133" y="4604757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F66EF5-E1A8-4F2F-A90E-367414471145}"/>
              </a:ext>
            </a:extLst>
          </p:cNvPr>
          <p:cNvSpPr/>
          <p:nvPr/>
        </p:nvSpPr>
        <p:spPr>
          <a:xfrm>
            <a:off x="7285123" y="3642021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938610-4DB0-478E-B000-74DBFE3ECADC}"/>
              </a:ext>
            </a:extLst>
          </p:cNvPr>
          <p:cNvSpPr/>
          <p:nvPr/>
        </p:nvSpPr>
        <p:spPr>
          <a:xfrm>
            <a:off x="6488522" y="1788072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73E99-7D3B-4C96-AFC8-CF4A9FAA413D}"/>
              </a:ext>
            </a:extLst>
          </p:cNvPr>
          <p:cNvSpPr txBox="1"/>
          <p:nvPr/>
        </p:nvSpPr>
        <p:spPr>
          <a:xfrm>
            <a:off x="10119927" y="4359626"/>
            <a:ext cx="171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Color code increased </a:t>
            </a:r>
            <a:r>
              <a:rPr lang="en-US" dirty="0" err="1">
                <a:solidFill>
                  <a:srgbClr val="002060"/>
                </a:solidFill>
              </a:rPr>
              <a:t>Scr</a:t>
            </a:r>
            <a:r>
              <a:rPr lang="en-US" dirty="0">
                <a:solidFill>
                  <a:srgbClr val="002060"/>
                </a:solidFill>
              </a:rPr>
              <a:t> ≥0.3 mg/dL within 48 hours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ABCD6E-76C5-4CC9-A4F6-14939B2B00F5}"/>
              </a:ext>
            </a:extLst>
          </p:cNvPr>
          <p:cNvSpPr/>
          <p:nvPr/>
        </p:nvSpPr>
        <p:spPr>
          <a:xfrm>
            <a:off x="5340643" y="5012704"/>
            <a:ext cx="149901" cy="1436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D13342-7157-4375-B3EF-128511BFB616}"/>
              </a:ext>
            </a:extLst>
          </p:cNvPr>
          <p:cNvSpPr/>
          <p:nvPr/>
        </p:nvSpPr>
        <p:spPr>
          <a:xfrm>
            <a:off x="8022415" y="672404"/>
            <a:ext cx="153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KDIGO Stage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E2D867-715B-47D6-B8BD-E9D088154FFE}"/>
              </a:ext>
            </a:extLst>
          </p:cNvPr>
          <p:cNvSpPr/>
          <p:nvPr/>
        </p:nvSpPr>
        <p:spPr>
          <a:xfrm>
            <a:off x="6294557" y="2223396"/>
            <a:ext cx="15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KDIGO Stage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6A132-B896-4398-881C-C25C282C23FB}"/>
              </a:ext>
            </a:extLst>
          </p:cNvPr>
          <p:cNvSpPr/>
          <p:nvPr/>
        </p:nvSpPr>
        <p:spPr>
          <a:xfrm>
            <a:off x="3990150" y="4053766"/>
            <a:ext cx="153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KDIGO Stage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413917-ED83-4C70-B717-B478E3D9A6B8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651292" y="4959791"/>
            <a:ext cx="4468635" cy="124724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8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CB8311-3705-4799-AD99-BA66B32AD5DE}"/>
              </a:ext>
            </a:extLst>
          </p:cNvPr>
          <p:cNvSpPr/>
          <p:nvPr/>
        </p:nvSpPr>
        <p:spPr>
          <a:xfrm>
            <a:off x="3507205" y="198522"/>
            <a:ext cx="6262437" cy="56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9F0C-E44D-4060-AD29-1531BFAE45AC}"/>
              </a:ext>
            </a:extLst>
          </p:cNvPr>
          <p:cNvSpPr txBox="1"/>
          <p:nvPr/>
        </p:nvSpPr>
        <p:spPr>
          <a:xfrm>
            <a:off x="184935" y="2731227"/>
            <a:ext cx="22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Delta Creatinine</a:t>
            </a:r>
          </a:p>
          <a:p>
            <a:r>
              <a:rPr lang="en-US" dirty="0"/>
              <a:t>Increase from baseline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CDE6A-7921-4FF7-A714-D1AF5D52FABF}"/>
              </a:ext>
            </a:extLst>
          </p:cNvPr>
          <p:cNvSpPr txBox="1"/>
          <p:nvPr/>
        </p:nvSpPr>
        <p:spPr>
          <a:xfrm>
            <a:off x="4391526" y="6250405"/>
            <a:ext cx="563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fold </a:t>
            </a:r>
            <a:r>
              <a:rPr lang="el-GR" sz="2400" dirty="0"/>
              <a:t>↑</a:t>
            </a:r>
            <a:r>
              <a:rPr lang="en-US" sz="2400" dirty="0"/>
              <a:t> </a:t>
            </a:r>
            <a:r>
              <a:rPr lang="en-US" sz="2400" dirty="0" err="1"/>
              <a:t>Scr</a:t>
            </a:r>
            <a:r>
              <a:rPr lang="en-US" sz="2400" dirty="0"/>
              <a:t> from baseline within 7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A4A99-6CD1-4DB1-8FCC-06918652E474}"/>
              </a:ext>
            </a:extLst>
          </p:cNvPr>
          <p:cNvSpPr txBox="1"/>
          <p:nvPr/>
        </p:nvSpPr>
        <p:spPr>
          <a:xfrm>
            <a:off x="4277226" y="58882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F4247-52C9-4ABC-B925-786B789F8F44}"/>
              </a:ext>
            </a:extLst>
          </p:cNvPr>
          <p:cNvSpPr txBox="1"/>
          <p:nvPr/>
        </p:nvSpPr>
        <p:spPr>
          <a:xfrm>
            <a:off x="5506452" y="5881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32481-1EFB-476D-B450-0624CB72B569}"/>
              </a:ext>
            </a:extLst>
          </p:cNvPr>
          <p:cNvSpPr txBox="1"/>
          <p:nvPr/>
        </p:nvSpPr>
        <p:spPr>
          <a:xfrm>
            <a:off x="7951583" y="5881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3.0x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E516D-F3E6-46FC-A62C-9B9E413FAE36}"/>
              </a:ext>
            </a:extLst>
          </p:cNvPr>
          <p:cNvSpPr txBox="1"/>
          <p:nvPr/>
        </p:nvSpPr>
        <p:spPr>
          <a:xfrm>
            <a:off x="6709324" y="5881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EBBDF-4018-458C-A14E-EB6D6446AB78}"/>
              </a:ext>
            </a:extLst>
          </p:cNvPr>
          <p:cNvSpPr/>
          <p:nvPr/>
        </p:nvSpPr>
        <p:spPr>
          <a:xfrm>
            <a:off x="4526311" y="3057992"/>
            <a:ext cx="1229224" cy="2837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52217-C381-412B-9511-498235160E99}"/>
              </a:ext>
            </a:extLst>
          </p:cNvPr>
          <p:cNvSpPr/>
          <p:nvPr/>
        </p:nvSpPr>
        <p:spPr>
          <a:xfrm>
            <a:off x="5754913" y="1269654"/>
            <a:ext cx="2483943" cy="4637184"/>
          </a:xfrm>
          <a:prstGeom prst="rect">
            <a:avLst/>
          </a:prstGeom>
          <a:solidFill>
            <a:srgbClr val="FFC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29A40-9915-4CDD-81CD-832B64B00C6A}"/>
              </a:ext>
            </a:extLst>
          </p:cNvPr>
          <p:cNvSpPr/>
          <p:nvPr/>
        </p:nvSpPr>
        <p:spPr>
          <a:xfrm>
            <a:off x="8239628" y="204536"/>
            <a:ext cx="1530160" cy="5682551"/>
          </a:xfrm>
          <a:prstGeom prst="rect">
            <a:avLst/>
          </a:prstGeom>
          <a:solidFill>
            <a:srgbClr val="FF505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D3F1E-6A9C-48E6-997F-B27AA5972A00}"/>
              </a:ext>
            </a:extLst>
          </p:cNvPr>
          <p:cNvSpPr txBox="1"/>
          <p:nvPr/>
        </p:nvSpPr>
        <p:spPr>
          <a:xfrm>
            <a:off x="2346015" y="4676568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 mg/dL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23203-1708-4BDF-A7BB-AB69D0781135}"/>
              </a:ext>
            </a:extLst>
          </p:cNvPr>
          <p:cNvSpPr txBox="1"/>
          <p:nvPr/>
        </p:nvSpPr>
        <p:spPr>
          <a:xfrm>
            <a:off x="2346013" y="2869727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mg/dL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882C7-3733-4B9F-B304-95FC5A8974F4}"/>
              </a:ext>
            </a:extLst>
          </p:cNvPr>
          <p:cNvSpPr txBox="1"/>
          <p:nvPr/>
        </p:nvSpPr>
        <p:spPr>
          <a:xfrm>
            <a:off x="2346014" y="104173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 mg/dL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3734-994B-4318-BA20-99F57D197A7E}"/>
              </a:ext>
            </a:extLst>
          </p:cNvPr>
          <p:cNvSpPr/>
          <p:nvPr/>
        </p:nvSpPr>
        <p:spPr>
          <a:xfrm>
            <a:off x="3506434" y="3054394"/>
            <a:ext cx="1018538" cy="1854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8F3C2A-859D-4728-93E6-9F4A7353BE4F}"/>
              </a:ext>
            </a:extLst>
          </p:cNvPr>
          <p:cNvSpPr/>
          <p:nvPr/>
        </p:nvSpPr>
        <p:spPr>
          <a:xfrm>
            <a:off x="3507206" y="1261595"/>
            <a:ext cx="2248330" cy="1792798"/>
          </a:xfrm>
          <a:prstGeom prst="rect">
            <a:avLst/>
          </a:prstGeom>
          <a:solidFill>
            <a:srgbClr val="FFC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D1676-DB87-4B97-A26D-A4CAC8827866}"/>
              </a:ext>
            </a:extLst>
          </p:cNvPr>
          <p:cNvSpPr/>
          <p:nvPr/>
        </p:nvSpPr>
        <p:spPr>
          <a:xfrm>
            <a:off x="3507204" y="198521"/>
            <a:ext cx="4732277" cy="1063073"/>
          </a:xfrm>
          <a:prstGeom prst="rect">
            <a:avLst/>
          </a:prstGeom>
          <a:solidFill>
            <a:srgbClr val="FF505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454C1C-8CF1-40EB-AAF2-6699385B60BC}"/>
              </a:ext>
            </a:extLst>
          </p:cNvPr>
          <p:cNvSpPr/>
          <p:nvPr/>
        </p:nvSpPr>
        <p:spPr>
          <a:xfrm>
            <a:off x="3730477" y="5183344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091C4D-8216-49D1-845C-B8A98A2D115C}"/>
              </a:ext>
            </a:extLst>
          </p:cNvPr>
          <p:cNvSpPr/>
          <p:nvPr/>
        </p:nvSpPr>
        <p:spPr>
          <a:xfrm>
            <a:off x="3882877" y="5335744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05896B-5BCA-4C1A-947E-87B3A30C3586}"/>
              </a:ext>
            </a:extLst>
          </p:cNvPr>
          <p:cNvSpPr/>
          <p:nvPr/>
        </p:nvSpPr>
        <p:spPr>
          <a:xfrm>
            <a:off x="4035277" y="5488144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91AB55-B906-4224-B209-50099069FDA3}"/>
              </a:ext>
            </a:extLst>
          </p:cNvPr>
          <p:cNvSpPr/>
          <p:nvPr/>
        </p:nvSpPr>
        <p:spPr>
          <a:xfrm>
            <a:off x="4140051" y="5326966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4694C-D14B-4975-9CD8-1A57D1C09679}"/>
              </a:ext>
            </a:extLst>
          </p:cNvPr>
          <p:cNvSpPr/>
          <p:nvPr/>
        </p:nvSpPr>
        <p:spPr>
          <a:xfrm>
            <a:off x="3825107" y="5576737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5E491B-4426-4B7A-BFFC-9D5FB490848B}"/>
              </a:ext>
            </a:extLst>
          </p:cNvPr>
          <p:cNvSpPr/>
          <p:nvPr/>
        </p:nvSpPr>
        <p:spPr>
          <a:xfrm>
            <a:off x="3990150" y="5133213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790746-D84B-40A7-8772-BAFDFAAD1F87}"/>
              </a:ext>
            </a:extLst>
          </p:cNvPr>
          <p:cNvSpPr/>
          <p:nvPr/>
        </p:nvSpPr>
        <p:spPr>
          <a:xfrm>
            <a:off x="4987133" y="4604757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F66EF5-E1A8-4F2F-A90E-367414471145}"/>
              </a:ext>
            </a:extLst>
          </p:cNvPr>
          <p:cNvSpPr/>
          <p:nvPr/>
        </p:nvSpPr>
        <p:spPr>
          <a:xfrm>
            <a:off x="7285123" y="3642021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938610-4DB0-478E-B000-74DBFE3ECADC}"/>
              </a:ext>
            </a:extLst>
          </p:cNvPr>
          <p:cNvSpPr/>
          <p:nvPr/>
        </p:nvSpPr>
        <p:spPr>
          <a:xfrm>
            <a:off x="6488522" y="1788072"/>
            <a:ext cx="149901" cy="143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73E99-7D3B-4C96-AFC8-CF4A9FAA413D}"/>
              </a:ext>
            </a:extLst>
          </p:cNvPr>
          <p:cNvSpPr txBox="1"/>
          <p:nvPr/>
        </p:nvSpPr>
        <p:spPr>
          <a:xfrm>
            <a:off x="10119927" y="4359626"/>
            <a:ext cx="1716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Color code increased </a:t>
            </a:r>
            <a:r>
              <a:rPr lang="en-US" dirty="0" err="1">
                <a:solidFill>
                  <a:srgbClr val="002060"/>
                </a:solidFill>
              </a:rPr>
              <a:t>Scr</a:t>
            </a:r>
            <a:r>
              <a:rPr lang="en-US" dirty="0">
                <a:solidFill>
                  <a:srgbClr val="002060"/>
                </a:solidFill>
              </a:rPr>
              <a:t> ≥0.3 mg/dL within 48 hours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2ABCD6E-76C5-4CC9-A4F6-14939B2B00F5}"/>
              </a:ext>
            </a:extLst>
          </p:cNvPr>
          <p:cNvSpPr/>
          <p:nvPr/>
        </p:nvSpPr>
        <p:spPr>
          <a:xfrm>
            <a:off x="5340643" y="5012704"/>
            <a:ext cx="149901" cy="14362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D13342-7157-4375-B3EF-128511BFB616}"/>
              </a:ext>
            </a:extLst>
          </p:cNvPr>
          <p:cNvSpPr/>
          <p:nvPr/>
        </p:nvSpPr>
        <p:spPr>
          <a:xfrm>
            <a:off x="7854101" y="672404"/>
            <a:ext cx="18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KDIGO-DC Stage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E2D867-715B-47D6-B8BD-E9D088154FFE}"/>
              </a:ext>
            </a:extLst>
          </p:cNvPr>
          <p:cNvSpPr/>
          <p:nvPr/>
        </p:nvSpPr>
        <p:spPr>
          <a:xfrm>
            <a:off x="6126244" y="2223396"/>
            <a:ext cx="18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KDIGO-DC Stage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6A132-B896-4398-881C-C25C282C23FB}"/>
              </a:ext>
            </a:extLst>
          </p:cNvPr>
          <p:cNvSpPr/>
          <p:nvPr/>
        </p:nvSpPr>
        <p:spPr>
          <a:xfrm>
            <a:off x="3821837" y="4053766"/>
            <a:ext cx="187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KDIGO-DC Stage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413917-ED83-4C70-B717-B478E3D9A6B8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5651292" y="4959791"/>
            <a:ext cx="4468635" cy="124724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3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3CBE0-B1A5-416B-8DC3-C5DF640F00CE}"/>
              </a:ext>
            </a:extLst>
          </p:cNvPr>
          <p:cNvCxnSpPr/>
          <p:nvPr/>
        </p:nvCxnSpPr>
        <p:spPr>
          <a:xfrm>
            <a:off x="2668249" y="854439"/>
            <a:ext cx="0" cy="44820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8E0A8D-2EDD-4CCC-BED9-BBE3E7BCCA3B}"/>
              </a:ext>
            </a:extLst>
          </p:cNvPr>
          <p:cNvCxnSpPr/>
          <p:nvPr/>
        </p:nvCxnSpPr>
        <p:spPr>
          <a:xfrm>
            <a:off x="9348865" y="854439"/>
            <a:ext cx="0" cy="44820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5DAEF-F120-445E-BA0F-49EE897E27B0}"/>
              </a:ext>
            </a:extLst>
          </p:cNvPr>
          <p:cNvCxnSpPr/>
          <p:nvPr/>
        </p:nvCxnSpPr>
        <p:spPr>
          <a:xfrm>
            <a:off x="2668249" y="5336498"/>
            <a:ext cx="66806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DAE92D-F92B-4964-8C6B-E689EB1D95FF}"/>
              </a:ext>
            </a:extLst>
          </p:cNvPr>
          <p:cNvSpPr/>
          <p:nvPr/>
        </p:nvSpPr>
        <p:spPr>
          <a:xfrm>
            <a:off x="3170420" y="4572000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522407-9BA2-4137-8866-4C036EF81933}"/>
              </a:ext>
            </a:extLst>
          </p:cNvPr>
          <p:cNvSpPr/>
          <p:nvPr/>
        </p:nvSpPr>
        <p:spPr>
          <a:xfrm>
            <a:off x="3929921" y="4542019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D7DC16-8E11-4FCE-8CBC-EBB545D71A06}"/>
              </a:ext>
            </a:extLst>
          </p:cNvPr>
          <p:cNvSpPr/>
          <p:nvPr/>
        </p:nvSpPr>
        <p:spPr>
          <a:xfrm>
            <a:off x="4791856" y="4184754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E0CB94-8C9F-42CC-AADC-E88F76568C17}"/>
              </a:ext>
            </a:extLst>
          </p:cNvPr>
          <p:cNvSpPr/>
          <p:nvPr/>
        </p:nvSpPr>
        <p:spPr>
          <a:xfrm>
            <a:off x="5500576" y="3369039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1A5453-047A-44F2-B1AE-072741A001F6}"/>
              </a:ext>
            </a:extLst>
          </p:cNvPr>
          <p:cNvSpPr/>
          <p:nvPr/>
        </p:nvSpPr>
        <p:spPr>
          <a:xfrm>
            <a:off x="6373814" y="2483370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635A04-072C-4971-AD43-A055BF185070}"/>
              </a:ext>
            </a:extLst>
          </p:cNvPr>
          <p:cNvSpPr/>
          <p:nvPr/>
        </p:nvSpPr>
        <p:spPr>
          <a:xfrm>
            <a:off x="7274094" y="2543331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7657FF-6794-4F8B-9BE2-1CA68702EF4F}"/>
              </a:ext>
            </a:extLst>
          </p:cNvPr>
          <p:cNvSpPr/>
          <p:nvPr/>
        </p:nvSpPr>
        <p:spPr>
          <a:xfrm>
            <a:off x="8115667" y="3304081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175-16A6-4C1E-A66A-B6860475C1AF}"/>
              </a:ext>
            </a:extLst>
          </p:cNvPr>
          <p:cNvSpPr txBox="1"/>
          <p:nvPr/>
        </p:nvSpPr>
        <p:spPr>
          <a:xfrm>
            <a:off x="5291528" y="5922363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929FB-490F-49B7-B4A0-A0FEB76607F9}"/>
              </a:ext>
            </a:extLst>
          </p:cNvPr>
          <p:cNvSpPr txBox="1"/>
          <p:nvPr/>
        </p:nvSpPr>
        <p:spPr>
          <a:xfrm>
            <a:off x="3101841" y="54441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A9B51D-E3FA-4FD0-9F1E-37AD9E11D0C4}"/>
              </a:ext>
            </a:extLst>
          </p:cNvPr>
          <p:cNvSpPr txBox="1"/>
          <p:nvPr/>
        </p:nvSpPr>
        <p:spPr>
          <a:xfrm>
            <a:off x="3793887" y="5444141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5865F7-A254-4403-8ABB-04DCC1650AA6}"/>
              </a:ext>
            </a:extLst>
          </p:cNvPr>
          <p:cNvSpPr txBox="1"/>
          <p:nvPr/>
        </p:nvSpPr>
        <p:spPr>
          <a:xfrm>
            <a:off x="4641954" y="5444140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F40996-8CF0-4E6C-99B7-EEB22938ED98}"/>
              </a:ext>
            </a:extLst>
          </p:cNvPr>
          <p:cNvSpPr txBox="1"/>
          <p:nvPr/>
        </p:nvSpPr>
        <p:spPr>
          <a:xfrm>
            <a:off x="5409700" y="5444139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4CF9A-CBB0-44E4-845A-8726C0B7B263}"/>
              </a:ext>
            </a:extLst>
          </p:cNvPr>
          <p:cNvSpPr txBox="1"/>
          <p:nvPr/>
        </p:nvSpPr>
        <p:spPr>
          <a:xfrm>
            <a:off x="6237780" y="5444138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2DFC43-A72C-4C85-894F-A49E53D46D44}"/>
              </a:ext>
            </a:extLst>
          </p:cNvPr>
          <p:cNvSpPr txBox="1"/>
          <p:nvPr/>
        </p:nvSpPr>
        <p:spPr>
          <a:xfrm>
            <a:off x="7085847" y="5444138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CDBCFE-0BD6-400B-AA3B-24D1A9F0B26F}"/>
              </a:ext>
            </a:extLst>
          </p:cNvPr>
          <p:cNvSpPr txBox="1"/>
          <p:nvPr/>
        </p:nvSpPr>
        <p:spPr>
          <a:xfrm>
            <a:off x="7933914" y="5444137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0278D-6CA4-4A9D-8C2E-505361F32109}"/>
              </a:ext>
            </a:extLst>
          </p:cNvPr>
          <p:cNvSpPr txBox="1"/>
          <p:nvPr/>
        </p:nvSpPr>
        <p:spPr>
          <a:xfrm>
            <a:off x="8862689" y="5444137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09E899-E3D5-4ED1-B211-C7061FD550C3}"/>
              </a:ext>
            </a:extLst>
          </p:cNvPr>
          <p:cNvSpPr/>
          <p:nvPr/>
        </p:nvSpPr>
        <p:spPr>
          <a:xfrm>
            <a:off x="8953565" y="3598887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87AEB9-F84A-44F3-B6B7-F211C4CE0E84}"/>
              </a:ext>
            </a:extLst>
          </p:cNvPr>
          <p:cNvCxnSpPr>
            <a:stCxn id="13" idx="6"/>
            <a:endCxn id="37" idx="2"/>
          </p:cNvCxnSpPr>
          <p:nvPr/>
        </p:nvCxnSpPr>
        <p:spPr>
          <a:xfrm flipV="1">
            <a:off x="3216139" y="4572000"/>
            <a:ext cx="713782" cy="29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9C5CF8-54FC-498A-8F95-DF53C4CBFD2E}"/>
              </a:ext>
            </a:extLst>
          </p:cNvPr>
          <p:cNvCxnSpPr>
            <a:stCxn id="37" idx="7"/>
            <a:endCxn id="38" idx="2"/>
          </p:cNvCxnSpPr>
          <p:nvPr/>
        </p:nvCxnSpPr>
        <p:spPr>
          <a:xfrm flipV="1">
            <a:off x="3968945" y="4214735"/>
            <a:ext cx="822911" cy="33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3BDAB-CD65-486F-9898-4EA38F7CE5F1}"/>
              </a:ext>
            </a:extLst>
          </p:cNvPr>
          <p:cNvCxnSpPr>
            <a:stCxn id="38" idx="7"/>
            <a:endCxn id="39" idx="3"/>
          </p:cNvCxnSpPr>
          <p:nvPr/>
        </p:nvCxnSpPr>
        <p:spPr>
          <a:xfrm flipV="1">
            <a:off x="4830880" y="3420219"/>
            <a:ext cx="676391" cy="77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B5C8C3-3C8E-4933-BBCD-2F0A618A5976}"/>
              </a:ext>
            </a:extLst>
          </p:cNvPr>
          <p:cNvCxnSpPr>
            <a:stCxn id="39" idx="0"/>
            <a:endCxn id="41" idx="3"/>
          </p:cNvCxnSpPr>
          <p:nvPr/>
        </p:nvCxnSpPr>
        <p:spPr>
          <a:xfrm flipV="1">
            <a:off x="5523436" y="2534550"/>
            <a:ext cx="857073" cy="834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B15A41-10B8-4A46-A0B9-0A15B931945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6380509" y="2534550"/>
            <a:ext cx="900280" cy="1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668CF5-874E-4753-808F-04AA994758E5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>
            <a:off x="7274094" y="2573312"/>
            <a:ext cx="848268" cy="73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B88D2B-914D-43B9-B2BA-312F59201D10}"/>
              </a:ext>
            </a:extLst>
          </p:cNvPr>
          <p:cNvCxnSpPr>
            <a:stCxn id="43" idx="7"/>
            <a:endCxn id="53" idx="7"/>
          </p:cNvCxnSpPr>
          <p:nvPr/>
        </p:nvCxnSpPr>
        <p:spPr>
          <a:xfrm>
            <a:off x="8154691" y="3312862"/>
            <a:ext cx="837898" cy="2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78C48C3-9E2C-4E30-8182-52A2F3B881DE}"/>
              </a:ext>
            </a:extLst>
          </p:cNvPr>
          <p:cNvSpPr/>
          <p:nvPr/>
        </p:nvSpPr>
        <p:spPr>
          <a:xfrm>
            <a:off x="3158679" y="4625819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4ABAF5-3075-476E-BD21-C2BDBDFAB664}"/>
              </a:ext>
            </a:extLst>
          </p:cNvPr>
          <p:cNvSpPr/>
          <p:nvPr/>
        </p:nvSpPr>
        <p:spPr>
          <a:xfrm>
            <a:off x="3918180" y="4601980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9B526E4-D793-4F9A-9AF6-CF8CA706F1F8}"/>
              </a:ext>
            </a:extLst>
          </p:cNvPr>
          <p:cNvSpPr/>
          <p:nvPr/>
        </p:nvSpPr>
        <p:spPr>
          <a:xfrm>
            <a:off x="4785986" y="4286616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62DC2DF-076D-4304-8C84-569F01D2FD7F}"/>
              </a:ext>
            </a:extLst>
          </p:cNvPr>
          <p:cNvSpPr/>
          <p:nvPr/>
        </p:nvSpPr>
        <p:spPr>
          <a:xfrm>
            <a:off x="5494705" y="3691951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998E57E-FB83-44AF-BB9C-7282BB2944DC}"/>
              </a:ext>
            </a:extLst>
          </p:cNvPr>
          <p:cNvSpPr/>
          <p:nvPr/>
        </p:nvSpPr>
        <p:spPr>
          <a:xfrm>
            <a:off x="6408868" y="3269068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C08B9B3-D30C-4723-95A3-F163D5BF9563}"/>
              </a:ext>
            </a:extLst>
          </p:cNvPr>
          <p:cNvSpPr/>
          <p:nvPr/>
        </p:nvSpPr>
        <p:spPr>
          <a:xfrm>
            <a:off x="7307897" y="3276739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4C0166E-8F08-4468-9373-66C5C536EE28}"/>
              </a:ext>
            </a:extLst>
          </p:cNvPr>
          <p:cNvSpPr/>
          <p:nvPr/>
        </p:nvSpPr>
        <p:spPr>
          <a:xfrm>
            <a:off x="8093632" y="3685325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11BC017-2434-40FF-9489-BF3224EA4CD1}"/>
              </a:ext>
            </a:extLst>
          </p:cNvPr>
          <p:cNvSpPr/>
          <p:nvPr/>
        </p:nvSpPr>
        <p:spPr>
          <a:xfrm>
            <a:off x="8935129" y="3939915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D4BBC7-2EF3-4068-A137-90A4AB693800}"/>
              </a:ext>
            </a:extLst>
          </p:cNvPr>
          <p:cNvCxnSpPr>
            <a:stCxn id="68" idx="4"/>
            <a:endCxn id="69" idx="3"/>
          </p:cNvCxnSpPr>
          <p:nvPr/>
        </p:nvCxnSpPr>
        <p:spPr>
          <a:xfrm flipV="1">
            <a:off x="3187409" y="4653160"/>
            <a:ext cx="739186" cy="326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394333-AF05-4317-9CE1-9BB410113154}"/>
              </a:ext>
            </a:extLst>
          </p:cNvPr>
          <p:cNvCxnSpPr>
            <a:stCxn id="69" idx="6"/>
            <a:endCxn id="70" idx="1"/>
          </p:cNvCxnSpPr>
          <p:nvPr/>
        </p:nvCxnSpPr>
        <p:spPr>
          <a:xfrm flipV="1">
            <a:off x="3975640" y="4295397"/>
            <a:ext cx="818761" cy="3365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216023-E463-4656-88B8-B9A1B5542301}"/>
              </a:ext>
            </a:extLst>
          </p:cNvPr>
          <p:cNvCxnSpPr>
            <a:stCxn id="70" idx="6"/>
            <a:endCxn id="71" idx="3"/>
          </p:cNvCxnSpPr>
          <p:nvPr/>
        </p:nvCxnSpPr>
        <p:spPr>
          <a:xfrm flipV="1">
            <a:off x="4843446" y="3743131"/>
            <a:ext cx="659674" cy="5734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57CE51D-5C6F-4D6C-94C9-6FC8EEDEC1FD}"/>
              </a:ext>
            </a:extLst>
          </p:cNvPr>
          <p:cNvCxnSpPr>
            <a:stCxn id="71" idx="0"/>
            <a:endCxn id="72" idx="2"/>
          </p:cNvCxnSpPr>
          <p:nvPr/>
        </p:nvCxnSpPr>
        <p:spPr>
          <a:xfrm flipV="1">
            <a:off x="5523435" y="3299049"/>
            <a:ext cx="885433" cy="39290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A53CB4-24A0-48B7-8956-A2834AEA981A}"/>
              </a:ext>
            </a:extLst>
          </p:cNvPr>
          <p:cNvCxnSpPr>
            <a:stCxn id="72" idx="7"/>
            <a:endCxn id="73" idx="1"/>
          </p:cNvCxnSpPr>
          <p:nvPr/>
        </p:nvCxnSpPr>
        <p:spPr>
          <a:xfrm>
            <a:off x="6457913" y="3277849"/>
            <a:ext cx="858399" cy="76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69F1C7-1E55-48B3-AFBE-5BB4BB90F927}"/>
              </a:ext>
            </a:extLst>
          </p:cNvPr>
          <p:cNvCxnSpPr>
            <a:stCxn id="73" idx="0"/>
            <a:endCxn id="74" idx="6"/>
          </p:cNvCxnSpPr>
          <p:nvPr/>
        </p:nvCxnSpPr>
        <p:spPr>
          <a:xfrm>
            <a:off x="7336627" y="3276739"/>
            <a:ext cx="814465" cy="4385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526250B-F160-42A5-A5AE-4DD643F265D6}"/>
              </a:ext>
            </a:extLst>
          </p:cNvPr>
          <p:cNvCxnSpPr>
            <a:stCxn id="74" idx="7"/>
            <a:endCxn id="75" idx="0"/>
          </p:cNvCxnSpPr>
          <p:nvPr/>
        </p:nvCxnSpPr>
        <p:spPr>
          <a:xfrm>
            <a:off x="8142677" y="3694106"/>
            <a:ext cx="821182" cy="24580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21105A6-7108-4013-81B7-0914FB85CE92}"/>
              </a:ext>
            </a:extLst>
          </p:cNvPr>
          <p:cNvSpPr txBox="1"/>
          <p:nvPr/>
        </p:nvSpPr>
        <p:spPr>
          <a:xfrm>
            <a:off x="155931" y="2196293"/>
            <a:ext cx="1785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Serum creatinine</a:t>
            </a:r>
          </a:p>
          <a:p>
            <a:r>
              <a:rPr lang="en-US" dirty="0">
                <a:solidFill>
                  <a:schemeClr val="accent6"/>
                </a:solidFill>
              </a:rPr>
              <a:t>Serum cystatin C</a:t>
            </a:r>
          </a:p>
          <a:p>
            <a:r>
              <a:rPr lang="en-US" dirty="0">
                <a:solidFill>
                  <a:schemeClr val="accent2"/>
                </a:solidFill>
              </a:rPr>
              <a:t>Difference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E40820-B7ED-4409-8592-1770D70E3E95}"/>
              </a:ext>
            </a:extLst>
          </p:cNvPr>
          <p:cNvSpPr txBox="1"/>
          <p:nvPr/>
        </p:nvSpPr>
        <p:spPr>
          <a:xfrm>
            <a:off x="1617619" y="2931844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mg/dL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4ED370-B356-4582-9631-41235AD3CA8D}"/>
              </a:ext>
            </a:extLst>
          </p:cNvPr>
          <p:cNvSpPr txBox="1"/>
          <p:nvPr/>
        </p:nvSpPr>
        <p:spPr>
          <a:xfrm>
            <a:off x="1617620" y="4172832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mg/dL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DF79C8-31A9-4441-AD9F-4744B7A771F6}"/>
              </a:ext>
            </a:extLst>
          </p:cNvPr>
          <p:cNvSpPr txBox="1"/>
          <p:nvPr/>
        </p:nvSpPr>
        <p:spPr>
          <a:xfrm>
            <a:off x="1617619" y="1677784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mg/dL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0D3B6B-EE1B-4DD5-8334-FEF4166525FB}"/>
              </a:ext>
            </a:extLst>
          </p:cNvPr>
          <p:cNvSpPr/>
          <p:nvPr/>
        </p:nvSpPr>
        <p:spPr>
          <a:xfrm>
            <a:off x="3128789" y="5194443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7BB97-410E-4B57-AF10-19A744C80F7E}"/>
              </a:ext>
            </a:extLst>
          </p:cNvPr>
          <p:cNvSpPr/>
          <p:nvPr/>
        </p:nvSpPr>
        <p:spPr>
          <a:xfrm>
            <a:off x="3885404" y="5215155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DA41055-2AA6-4423-AD34-D557BBF0D3C1}"/>
              </a:ext>
            </a:extLst>
          </p:cNvPr>
          <p:cNvSpPr/>
          <p:nvPr/>
        </p:nvSpPr>
        <p:spPr>
          <a:xfrm>
            <a:off x="4740868" y="5182103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783AC0-C30C-4301-B003-9C53DBC4E339}"/>
              </a:ext>
            </a:extLst>
          </p:cNvPr>
          <p:cNvSpPr/>
          <p:nvPr/>
        </p:nvSpPr>
        <p:spPr>
          <a:xfrm>
            <a:off x="5503120" y="5024555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39CC888-FC74-4E8D-BF3E-FDBB7CC27297}"/>
              </a:ext>
            </a:extLst>
          </p:cNvPr>
          <p:cNvSpPr/>
          <p:nvPr/>
        </p:nvSpPr>
        <p:spPr>
          <a:xfrm>
            <a:off x="6351555" y="4688014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7E9EF9-E019-46C1-A21A-AAA206624516}"/>
              </a:ext>
            </a:extLst>
          </p:cNvPr>
          <p:cNvSpPr/>
          <p:nvPr/>
        </p:nvSpPr>
        <p:spPr>
          <a:xfrm>
            <a:off x="7246391" y="4750634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20077C-D7D2-4AFE-9B9C-16ADAC535FFB}"/>
              </a:ext>
            </a:extLst>
          </p:cNvPr>
          <p:cNvSpPr/>
          <p:nvPr/>
        </p:nvSpPr>
        <p:spPr>
          <a:xfrm>
            <a:off x="8060856" y="4941829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80B866-9078-4DA8-AAEC-C57ECDDB6004}"/>
              </a:ext>
            </a:extLst>
          </p:cNvPr>
          <p:cNvSpPr/>
          <p:nvPr/>
        </p:nvSpPr>
        <p:spPr>
          <a:xfrm>
            <a:off x="8890011" y="4986973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13F3F9-FDC3-4974-9586-BC357288DEE1}"/>
              </a:ext>
            </a:extLst>
          </p:cNvPr>
          <p:cNvCxnSpPr>
            <a:stCxn id="2" idx="4"/>
            <a:endCxn id="54" idx="3"/>
          </p:cNvCxnSpPr>
          <p:nvPr/>
        </p:nvCxnSpPr>
        <p:spPr>
          <a:xfrm>
            <a:off x="3173907" y="5276538"/>
            <a:ext cx="724712" cy="868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B25D74-1266-4230-8044-A479A57C2CFF}"/>
              </a:ext>
            </a:extLst>
          </p:cNvPr>
          <p:cNvCxnSpPr>
            <a:stCxn id="54" idx="6"/>
            <a:endCxn id="56" idx="7"/>
          </p:cNvCxnSpPr>
          <p:nvPr/>
        </p:nvCxnSpPr>
        <p:spPr>
          <a:xfrm flipV="1">
            <a:off x="3975640" y="5194126"/>
            <a:ext cx="842249" cy="620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ABF08F-EAA0-450B-9852-0A2FC74824E9}"/>
              </a:ext>
            </a:extLst>
          </p:cNvPr>
          <p:cNvCxnSpPr>
            <a:stCxn id="56" idx="6"/>
            <a:endCxn id="58" idx="3"/>
          </p:cNvCxnSpPr>
          <p:nvPr/>
        </p:nvCxnSpPr>
        <p:spPr>
          <a:xfrm flipV="1">
            <a:off x="4831104" y="5094627"/>
            <a:ext cx="685231" cy="128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1834D2-4087-48F1-A7D4-3771474885E3}"/>
              </a:ext>
            </a:extLst>
          </p:cNvPr>
          <p:cNvCxnSpPr>
            <a:stCxn id="58" idx="0"/>
            <a:endCxn id="60" idx="1"/>
          </p:cNvCxnSpPr>
          <p:nvPr/>
        </p:nvCxnSpPr>
        <p:spPr>
          <a:xfrm flipV="1">
            <a:off x="5548238" y="4700037"/>
            <a:ext cx="816532" cy="32451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57A6CA-FE37-4145-BE15-F11D15D69935}"/>
              </a:ext>
            </a:extLst>
          </p:cNvPr>
          <p:cNvCxnSpPr>
            <a:stCxn id="60" idx="7"/>
            <a:endCxn id="62" idx="6"/>
          </p:cNvCxnSpPr>
          <p:nvPr/>
        </p:nvCxnSpPr>
        <p:spPr>
          <a:xfrm>
            <a:off x="6428576" y="4700037"/>
            <a:ext cx="908051" cy="9164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4DC079-3194-447A-9DE4-CB1993AD91C6}"/>
              </a:ext>
            </a:extLst>
          </p:cNvPr>
          <p:cNvCxnSpPr>
            <a:stCxn id="62" idx="6"/>
            <a:endCxn id="64" idx="0"/>
          </p:cNvCxnSpPr>
          <p:nvPr/>
        </p:nvCxnSpPr>
        <p:spPr>
          <a:xfrm>
            <a:off x="7336627" y="4791682"/>
            <a:ext cx="769347" cy="15014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ADC7C-36C4-450C-880A-2366EACBCA4C}"/>
              </a:ext>
            </a:extLst>
          </p:cNvPr>
          <p:cNvCxnSpPr>
            <a:stCxn id="64" idx="6"/>
            <a:endCxn id="66" idx="1"/>
          </p:cNvCxnSpPr>
          <p:nvPr/>
        </p:nvCxnSpPr>
        <p:spPr>
          <a:xfrm>
            <a:off x="8151092" y="4982877"/>
            <a:ext cx="752134" cy="1611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43CBE0-B1A5-416B-8DC3-C5DF640F00CE}"/>
              </a:ext>
            </a:extLst>
          </p:cNvPr>
          <p:cNvCxnSpPr/>
          <p:nvPr/>
        </p:nvCxnSpPr>
        <p:spPr>
          <a:xfrm>
            <a:off x="2668249" y="854439"/>
            <a:ext cx="0" cy="44820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8E0A8D-2EDD-4CCC-BED9-BBE3E7BCCA3B}"/>
              </a:ext>
            </a:extLst>
          </p:cNvPr>
          <p:cNvCxnSpPr/>
          <p:nvPr/>
        </p:nvCxnSpPr>
        <p:spPr>
          <a:xfrm>
            <a:off x="9348865" y="854439"/>
            <a:ext cx="0" cy="44820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75DAEF-F120-445E-BA0F-49EE897E27B0}"/>
              </a:ext>
            </a:extLst>
          </p:cNvPr>
          <p:cNvCxnSpPr/>
          <p:nvPr/>
        </p:nvCxnSpPr>
        <p:spPr>
          <a:xfrm>
            <a:off x="2668249" y="5336498"/>
            <a:ext cx="66806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DE0CB94-8C9F-42CC-AADC-E88F76568C17}"/>
              </a:ext>
            </a:extLst>
          </p:cNvPr>
          <p:cNvSpPr/>
          <p:nvPr/>
        </p:nvSpPr>
        <p:spPr>
          <a:xfrm>
            <a:off x="3147120" y="1044527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175-16A6-4C1E-A66A-B6860475C1AF}"/>
              </a:ext>
            </a:extLst>
          </p:cNvPr>
          <p:cNvSpPr txBox="1"/>
          <p:nvPr/>
        </p:nvSpPr>
        <p:spPr>
          <a:xfrm>
            <a:off x="5291528" y="5922363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929FB-490F-49B7-B4A0-A0FEB76607F9}"/>
              </a:ext>
            </a:extLst>
          </p:cNvPr>
          <p:cNvSpPr txBox="1"/>
          <p:nvPr/>
        </p:nvSpPr>
        <p:spPr>
          <a:xfrm>
            <a:off x="3101841" y="54441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A9B51D-E3FA-4FD0-9F1E-37AD9E11D0C4}"/>
              </a:ext>
            </a:extLst>
          </p:cNvPr>
          <p:cNvSpPr txBox="1"/>
          <p:nvPr/>
        </p:nvSpPr>
        <p:spPr>
          <a:xfrm>
            <a:off x="3793887" y="5444141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5865F7-A254-4403-8ABB-04DCC1650AA6}"/>
              </a:ext>
            </a:extLst>
          </p:cNvPr>
          <p:cNvSpPr txBox="1"/>
          <p:nvPr/>
        </p:nvSpPr>
        <p:spPr>
          <a:xfrm>
            <a:off x="4641954" y="5444140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F40996-8CF0-4E6C-99B7-EEB22938ED98}"/>
              </a:ext>
            </a:extLst>
          </p:cNvPr>
          <p:cNvSpPr txBox="1"/>
          <p:nvPr/>
        </p:nvSpPr>
        <p:spPr>
          <a:xfrm>
            <a:off x="5409700" y="5444139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4CF9A-CBB0-44E4-845A-8726C0B7B263}"/>
              </a:ext>
            </a:extLst>
          </p:cNvPr>
          <p:cNvSpPr txBox="1"/>
          <p:nvPr/>
        </p:nvSpPr>
        <p:spPr>
          <a:xfrm>
            <a:off x="6237780" y="5444138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2DFC43-A72C-4C85-894F-A49E53D46D44}"/>
              </a:ext>
            </a:extLst>
          </p:cNvPr>
          <p:cNvSpPr txBox="1"/>
          <p:nvPr/>
        </p:nvSpPr>
        <p:spPr>
          <a:xfrm>
            <a:off x="7085847" y="5444138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CDBCFE-0BD6-400B-AA3B-24D1A9F0B26F}"/>
              </a:ext>
            </a:extLst>
          </p:cNvPr>
          <p:cNvSpPr txBox="1"/>
          <p:nvPr/>
        </p:nvSpPr>
        <p:spPr>
          <a:xfrm>
            <a:off x="7933914" y="5444137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0278D-6CA4-4A9D-8C2E-505361F32109}"/>
              </a:ext>
            </a:extLst>
          </p:cNvPr>
          <p:cNvSpPr txBox="1"/>
          <p:nvPr/>
        </p:nvSpPr>
        <p:spPr>
          <a:xfrm>
            <a:off x="8862689" y="5444137"/>
            <a:ext cx="181753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62DC2DF-076D-4304-8C84-569F01D2FD7F}"/>
              </a:ext>
            </a:extLst>
          </p:cNvPr>
          <p:cNvSpPr/>
          <p:nvPr/>
        </p:nvSpPr>
        <p:spPr>
          <a:xfrm>
            <a:off x="3141249" y="1152169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1105A6-7108-4013-81B7-0914FB85CE92}"/>
              </a:ext>
            </a:extLst>
          </p:cNvPr>
          <p:cNvSpPr txBox="1"/>
          <p:nvPr/>
        </p:nvSpPr>
        <p:spPr>
          <a:xfrm>
            <a:off x="275891" y="2160204"/>
            <a:ext cx="1195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eGFR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eGFR </a:t>
            </a:r>
            <a:r>
              <a:rPr lang="en-US" dirty="0" err="1">
                <a:solidFill>
                  <a:schemeClr val="accent6"/>
                </a:solidFill>
              </a:rPr>
              <a:t>cys</a:t>
            </a:r>
            <a:r>
              <a:rPr lang="en-US" dirty="0">
                <a:solidFill>
                  <a:schemeClr val="accent6"/>
                </a:solidFill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</a:rPr>
              <a:t>Difference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DF79C8-31A9-4441-AD9F-4744B7A771F6}"/>
              </a:ext>
            </a:extLst>
          </p:cNvPr>
          <p:cNvSpPr txBox="1"/>
          <p:nvPr/>
        </p:nvSpPr>
        <p:spPr>
          <a:xfrm>
            <a:off x="1453711" y="114899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mL/min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77DBA5-2940-4598-9A5C-1414AFC184AD}"/>
              </a:ext>
            </a:extLst>
          </p:cNvPr>
          <p:cNvSpPr txBox="1"/>
          <p:nvPr/>
        </p:nvSpPr>
        <p:spPr>
          <a:xfrm>
            <a:off x="1423121" y="29297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mL/min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14B08-8B69-42BE-BB6C-217A01F91F32}"/>
              </a:ext>
            </a:extLst>
          </p:cNvPr>
          <p:cNvSpPr txBox="1"/>
          <p:nvPr/>
        </p:nvSpPr>
        <p:spPr>
          <a:xfrm>
            <a:off x="1436946" y="427015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mL/min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170D6B-CAB8-4217-B7A2-A53AAC11543D}"/>
              </a:ext>
            </a:extLst>
          </p:cNvPr>
          <p:cNvSpPr/>
          <p:nvPr/>
        </p:nvSpPr>
        <p:spPr>
          <a:xfrm>
            <a:off x="3769877" y="1119014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A136CCD-2AE6-464C-AE76-A47AC905151D}"/>
              </a:ext>
            </a:extLst>
          </p:cNvPr>
          <p:cNvSpPr/>
          <p:nvPr/>
        </p:nvSpPr>
        <p:spPr>
          <a:xfrm>
            <a:off x="4597061" y="1916455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6DB6DCD-2490-4A04-B1EC-FFB26465BF74}"/>
              </a:ext>
            </a:extLst>
          </p:cNvPr>
          <p:cNvSpPr/>
          <p:nvPr/>
        </p:nvSpPr>
        <p:spPr>
          <a:xfrm>
            <a:off x="5500576" y="3566516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9C2C96-15F6-499B-BDCF-E89F440A4692}"/>
              </a:ext>
            </a:extLst>
          </p:cNvPr>
          <p:cNvSpPr/>
          <p:nvPr/>
        </p:nvSpPr>
        <p:spPr>
          <a:xfrm>
            <a:off x="6373814" y="3955117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AE81E2-1958-413D-B0B0-26F0CB040398}"/>
              </a:ext>
            </a:extLst>
          </p:cNvPr>
          <p:cNvSpPr/>
          <p:nvPr/>
        </p:nvSpPr>
        <p:spPr>
          <a:xfrm>
            <a:off x="7176723" y="4075039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1059E11-594F-4554-8A37-DA4BBFFD2B62}"/>
              </a:ext>
            </a:extLst>
          </p:cNvPr>
          <p:cNvSpPr/>
          <p:nvPr/>
        </p:nvSpPr>
        <p:spPr>
          <a:xfrm>
            <a:off x="8201519" y="3235514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430F671-0424-4212-897E-1F95E4F72381}"/>
              </a:ext>
            </a:extLst>
          </p:cNvPr>
          <p:cNvSpPr/>
          <p:nvPr/>
        </p:nvSpPr>
        <p:spPr>
          <a:xfrm>
            <a:off x="9021582" y="2336179"/>
            <a:ext cx="45719" cy="5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CF282C1-EF7C-48E2-8FF9-A40FDFB88029}"/>
              </a:ext>
            </a:extLst>
          </p:cNvPr>
          <p:cNvSpPr/>
          <p:nvPr/>
        </p:nvSpPr>
        <p:spPr>
          <a:xfrm>
            <a:off x="3764006" y="1072221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6B24177-3163-4A1B-888A-37484DAD458F}"/>
              </a:ext>
            </a:extLst>
          </p:cNvPr>
          <p:cNvSpPr/>
          <p:nvPr/>
        </p:nvSpPr>
        <p:spPr>
          <a:xfrm>
            <a:off x="4562460" y="1523536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8D24E9-1070-47D0-ADFA-881789722FEF}"/>
              </a:ext>
            </a:extLst>
          </p:cNvPr>
          <p:cNvSpPr/>
          <p:nvPr/>
        </p:nvSpPr>
        <p:spPr>
          <a:xfrm>
            <a:off x="5517565" y="2160204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622F0C-6076-4C32-AA78-2616EC033397}"/>
              </a:ext>
            </a:extLst>
          </p:cNvPr>
          <p:cNvSpPr/>
          <p:nvPr/>
        </p:nvSpPr>
        <p:spPr>
          <a:xfrm>
            <a:off x="6380878" y="2641402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7420EE6-C244-4416-93FD-26D18EECDD51}"/>
              </a:ext>
            </a:extLst>
          </p:cNvPr>
          <p:cNvSpPr/>
          <p:nvPr/>
        </p:nvSpPr>
        <p:spPr>
          <a:xfrm>
            <a:off x="7176723" y="2771534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D15D211-ECA2-4E9A-9AFE-B47563596703}"/>
              </a:ext>
            </a:extLst>
          </p:cNvPr>
          <p:cNvSpPr/>
          <p:nvPr/>
        </p:nvSpPr>
        <p:spPr>
          <a:xfrm>
            <a:off x="8081066" y="2541043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3B7628-A02C-48A5-AA2F-B8FCAEEBF3C7}"/>
              </a:ext>
            </a:extLst>
          </p:cNvPr>
          <p:cNvSpPr/>
          <p:nvPr/>
        </p:nvSpPr>
        <p:spPr>
          <a:xfrm>
            <a:off x="8986981" y="1856494"/>
            <a:ext cx="57460" cy="5996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ED731C-28A7-4504-8C8D-3ACCAB939F1A}"/>
              </a:ext>
            </a:extLst>
          </p:cNvPr>
          <p:cNvCxnSpPr>
            <a:stCxn id="39" idx="0"/>
            <a:endCxn id="80" idx="4"/>
          </p:cNvCxnSpPr>
          <p:nvPr/>
        </p:nvCxnSpPr>
        <p:spPr>
          <a:xfrm>
            <a:off x="3169980" y="1044527"/>
            <a:ext cx="622756" cy="8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F2518-2B32-4967-85DA-0E233FA59FFE}"/>
              </a:ext>
            </a:extLst>
          </p:cNvPr>
          <p:cNvCxnSpPr>
            <a:stCxn id="80" idx="4"/>
            <a:endCxn id="60" idx="5"/>
          </p:cNvCxnSpPr>
          <p:nvPr/>
        </p:nvCxnSpPr>
        <p:spPr>
          <a:xfrm>
            <a:off x="3792736" y="1132182"/>
            <a:ext cx="843349" cy="835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B1F8D-E55B-4F43-BFAC-70A46CAD2728}"/>
              </a:ext>
            </a:extLst>
          </p:cNvPr>
          <p:cNvCxnSpPr>
            <a:stCxn id="60" idx="4"/>
            <a:endCxn id="62" idx="2"/>
          </p:cNvCxnSpPr>
          <p:nvPr/>
        </p:nvCxnSpPr>
        <p:spPr>
          <a:xfrm>
            <a:off x="4619921" y="1976416"/>
            <a:ext cx="880655" cy="162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D22A66-52EE-49B0-9315-F59DF5B14C48}"/>
              </a:ext>
            </a:extLst>
          </p:cNvPr>
          <p:cNvCxnSpPr>
            <a:stCxn id="62" idx="2"/>
            <a:endCxn id="64" idx="2"/>
          </p:cNvCxnSpPr>
          <p:nvPr/>
        </p:nvCxnSpPr>
        <p:spPr>
          <a:xfrm>
            <a:off x="5500576" y="3596497"/>
            <a:ext cx="873238" cy="38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B3961-5877-44BA-92D5-C9E6C43AED05}"/>
              </a:ext>
            </a:extLst>
          </p:cNvPr>
          <p:cNvCxnSpPr>
            <a:stCxn id="64" idx="6"/>
            <a:endCxn id="66" idx="6"/>
          </p:cNvCxnSpPr>
          <p:nvPr/>
        </p:nvCxnSpPr>
        <p:spPr>
          <a:xfrm>
            <a:off x="6419533" y="3985098"/>
            <a:ext cx="802909" cy="11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9D8997-1536-451D-8845-84C7EF472784}"/>
              </a:ext>
            </a:extLst>
          </p:cNvPr>
          <p:cNvCxnSpPr>
            <a:stCxn id="66" idx="2"/>
            <a:endCxn id="76" idx="2"/>
          </p:cNvCxnSpPr>
          <p:nvPr/>
        </p:nvCxnSpPr>
        <p:spPr>
          <a:xfrm flipV="1">
            <a:off x="7176723" y="3265495"/>
            <a:ext cx="1024796" cy="83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53B30F-93CA-4D96-B383-BE460FBB5CE1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8233589" y="2366160"/>
            <a:ext cx="787993" cy="85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98EA11-9BD1-4623-9B42-7FF1F7ACC2D4}"/>
              </a:ext>
            </a:extLst>
          </p:cNvPr>
          <p:cNvCxnSpPr>
            <a:stCxn id="71" idx="6"/>
            <a:endCxn id="80" idx="6"/>
          </p:cNvCxnSpPr>
          <p:nvPr/>
        </p:nvCxnSpPr>
        <p:spPr>
          <a:xfrm flipV="1">
            <a:off x="3198709" y="1102202"/>
            <a:ext cx="622757" cy="7994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B92F3D-596C-45F3-B3B8-F66926F699BD}"/>
              </a:ext>
            </a:extLst>
          </p:cNvPr>
          <p:cNvCxnSpPr>
            <a:stCxn id="80" idx="5"/>
            <a:endCxn id="82" idx="1"/>
          </p:cNvCxnSpPr>
          <p:nvPr/>
        </p:nvCxnSpPr>
        <p:spPr>
          <a:xfrm>
            <a:off x="3813051" y="1123401"/>
            <a:ext cx="757824" cy="4089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6F8808-ACDA-4AA3-8334-DE113E3BC1A1}"/>
              </a:ext>
            </a:extLst>
          </p:cNvPr>
          <p:cNvCxnSpPr>
            <a:stCxn id="82" idx="0"/>
            <a:endCxn id="84" idx="0"/>
          </p:cNvCxnSpPr>
          <p:nvPr/>
        </p:nvCxnSpPr>
        <p:spPr>
          <a:xfrm>
            <a:off x="4591190" y="1523536"/>
            <a:ext cx="955105" cy="6366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9FC2F-6C0D-448D-BE2A-A2B89E69566D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5546295" y="2220165"/>
            <a:ext cx="850378" cy="44302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DB317-C778-44BE-88E3-84FBD94BA610}"/>
              </a:ext>
            </a:extLst>
          </p:cNvPr>
          <p:cNvCxnSpPr>
            <a:stCxn id="86" idx="2"/>
            <a:endCxn id="88" idx="0"/>
          </p:cNvCxnSpPr>
          <p:nvPr/>
        </p:nvCxnSpPr>
        <p:spPr>
          <a:xfrm>
            <a:off x="6380878" y="2671383"/>
            <a:ext cx="824575" cy="1001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B6BB5D-1B4D-4ED1-B11F-8804195C2311}"/>
              </a:ext>
            </a:extLst>
          </p:cNvPr>
          <p:cNvCxnSpPr>
            <a:stCxn id="88" idx="6"/>
            <a:endCxn id="92" idx="7"/>
          </p:cNvCxnSpPr>
          <p:nvPr/>
        </p:nvCxnSpPr>
        <p:spPr>
          <a:xfrm flipV="1">
            <a:off x="7234183" y="2549824"/>
            <a:ext cx="895928" cy="2516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E0DEF8-C41F-453B-B185-B8E162DD6CEB}"/>
              </a:ext>
            </a:extLst>
          </p:cNvPr>
          <p:cNvCxnSpPr>
            <a:stCxn id="92" idx="7"/>
            <a:endCxn id="95" idx="0"/>
          </p:cNvCxnSpPr>
          <p:nvPr/>
        </p:nvCxnSpPr>
        <p:spPr>
          <a:xfrm flipV="1">
            <a:off x="8130111" y="1856494"/>
            <a:ext cx="885600" cy="6933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97BAB78-9B54-4570-852A-0C99C850D12B}"/>
              </a:ext>
            </a:extLst>
          </p:cNvPr>
          <p:cNvSpPr/>
          <p:nvPr/>
        </p:nvSpPr>
        <p:spPr>
          <a:xfrm>
            <a:off x="3127068" y="5159535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28D8D5-BAFD-47E4-95F1-76A695F4D36B}"/>
              </a:ext>
            </a:extLst>
          </p:cNvPr>
          <p:cNvSpPr/>
          <p:nvPr/>
        </p:nvSpPr>
        <p:spPr>
          <a:xfrm>
            <a:off x="3885404" y="5228856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EB844F1-D998-44A1-96FD-CA1CAF67ED65}"/>
              </a:ext>
            </a:extLst>
          </p:cNvPr>
          <p:cNvSpPr/>
          <p:nvPr/>
        </p:nvSpPr>
        <p:spPr>
          <a:xfrm>
            <a:off x="4590967" y="4985818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B5EAC2-618C-4E45-A9DF-114928F9882F}"/>
              </a:ext>
            </a:extLst>
          </p:cNvPr>
          <p:cNvSpPr/>
          <p:nvPr/>
        </p:nvSpPr>
        <p:spPr>
          <a:xfrm>
            <a:off x="5476545" y="4152155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E93A47-D091-4B16-B922-996690293E19}"/>
              </a:ext>
            </a:extLst>
          </p:cNvPr>
          <p:cNvSpPr/>
          <p:nvPr/>
        </p:nvSpPr>
        <p:spPr>
          <a:xfrm>
            <a:off x="6329297" y="4092737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6C66DDD-562F-43CF-8CCD-AA901844133F}"/>
              </a:ext>
            </a:extLst>
          </p:cNvPr>
          <p:cNvSpPr/>
          <p:nvPr/>
        </p:nvSpPr>
        <p:spPr>
          <a:xfrm>
            <a:off x="7143947" y="3920917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3C02A5-80B2-481B-B775-281D99BC7861}"/>
              </a:ext>
            </a:extLst>
          </p:cNvPr>
          <p:cNvSpPr/>
          <p:nvPr/>
        </p:nvSpPr>
        <p:spPr>
          <a:xfrm>
            <a:off x="8093408" y="4694702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14FCC0-5DD6-40BF-84CC-143BB75401A7}"/>
              </a:ext>
            </a:extLst>
          </p:cNvPr>
          <p:cNvSpPr/>
          <p:nvPr/>
        </p:nvSpPr>
        <p:spPr>
          <a:xfrm>
            <a:off x="8953565" y="4933505"/>
            <a:ext cx="90236" cy="820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EADD74-69AC-44C8-BCBB-1424CD29338E}"/>
              </a:ext>
            </a:extLst>
          </p:cNvPr>
          <p:cNvCxnSpPr>
            <a:cxnSpLocks/>
            <a:stCxn id="53" idx="4"/>
            <a:endCxn id="55" idx="1"/>
          </p:cNvCxnSpPr>
          <p:nvPr/>
        </p:nvCxnSpPr>
        <p:spPr>
          <a:xfrm flipV="1">
            <a:off x="3172186" y="5240879"/>
            <a:ext cx="726433" cy="75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1A9014-BCB8-45DD-9BE9-28B4F672B137}"/>
              </a:ext>
            </a:extLst>
          </p:cNvPr>
          <p:cNvCxnSpPr>
            <a:stCxn id="55" idx="3"/>
            <a:endCxn id="57" idx="4"/>
          </p:cNvCxnSpPr>
          <p:nvPr/>
        </p:nvCxnSpPr>
        <p:spPr>
          <a:xfrm flipV="1">
            <a:off x="3898619" y="5067913"/>
            <a:ext cx="737466" cy="2310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345A01-3083-49FF-927D-E77875F8AA76}"/>
              </a:ext>
            </a:extLst>
          </p:cNvPr>
          <p:cNvCxnSpPr>
            <a:stCxn id="57" idx="4"/>
            <a:endCxn id="59" idx="3"/>
          </p:cNvCxnSpPr>
          <p:nvPr/>
        </p:nvCxnSpPr>
        <p:spPr>
          <a:xfrm flipV="1">
            <a:off x="4636085" y="4222227"/>
            <a:ext cx="853675" cy="8456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E220D8-63E0-458E-928A-031E18D59552}"/>
              </a:ext>
            </a:extLst>
          </p:cNvPr>
          <p:cNvCxnSpPr>
            <a:stCxn id="59" idx="4"/>
            <a:endCxn id="61" idx="5"/>
          </p:cNvCxnSpPr>
          <p:nvPr/>
        </p:nvCxnSpPr>
        <p:spPr>
          <a:xfrm flipV="1">
            <a:off x="5521663" y="4162809"/>
            <a:ext cx="884655" cy="7144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4B186F-75A0-40E4-972E-1008FD34BB02}"/>
              </a:ext>
            </a:extLst>
          </p:cNvPr>
          <p:cNvCxnSpPr>
            <a:stCxn id="61" idx="4"/>
            <a:endCxn id="63" idx="0"/>
          </p:cNvCxnSpPr>
          <p:nvPr/>
        </p:nvCxnSpPr>
        <p:spPr>
          <a:xfrm flipV="1">
            <a:off x="6374415" y="3920917"/>
            <a:ext cx="814650" cy="2539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62EEE-608D-45B1-BD44-E03B571A953C}"/>
              </a:ext>
            </a:extLst>
          </p:cNvPr>
          <p:cNvCxnSpPr>
            <a:stCxn id="63" idx="0"/>
            <a:endCxn id="65" idx="0"/>
          </p:cNvCxnSpPr>
          <p:nvPr/>
        </p:nvCxnSpPr>
        <p:spPr>
          <a:xfrm>
            <a:off x="7189065" y="3920917"/>
            <a:ext cx="949461" cy="77378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5A1F9-68CB-425D-BB3E-DF2AADC6B711}"/>
              </a:ext>
            </a:extLst>
          </p:cNvPr>
          <p:cNvCxnSpPr>
            <a:cxnSpLocks/>
            <a:stCxn id="65" idx="5"/>
            <a:endCxn id="67" idx="1"/>
          </p:cNvCxnSpPr>
          <p:nvPr/>
        </p:nvCxnSpPr>
        <p:spPr>
          <a:xfrm>
            <a:off x="8170429" y="4764774"/>
            <a:ext cx="796351" cy="1807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915712-5293-4426-80DB-F94E0613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856938"/>
            <a:ext cx="10410825" cy="472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FD47F-ECAD-40DA-856A-A3039243FA2E}"/>
              </a:ext>
            </a:extLst>
          </p:cNvPr>
          <p:cNvSpPr txBox="1"/>
          <p:nvPr/>
        </p:nvSpPr>
        <p:spPr>
          <a:xfrm>
            <a:off x="2158584" y="5581338"/>
            <a:ext cx="1143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</a:t>
            </a:r>
          </a:p>
          <a:p>
            <a:r>
              <a:rPr lang="en-US" dirty="0"/>
              <a:t>Sodium</a:t>
            </a:r>
          </a:p>
          <a:p>
            <a:r>
              <a:rPr lang="en-US" dirty="0"/>
              <a:t>Potassium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86C881-4A00-4990-BFA4-C31B2AC656B1}"/>
              </a:ext>
            </a:extLst>
          </p:cNvPr>
          <p:cNvSpPr txBox="1"/>
          <p:nvPr/>
        </p:nvSpPr>
        <p:spPr>
          <a:xfrm>
            <a:off x="5736236" y="5581338"/>
            <a:ext cx="1313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Bicarbonate</a:t>
            </a:r>
          </a:p>
          <a:p>
            <a:r>
              <a:rPr lang="en-US" dirty="0"/>
              <a:t>Chloride</a:t>
            </a:r>
          </a:p>
          <a:p>
            <a:r>
              <a:rPr lang="en-US" dirty="0"/>
              <a:t>Phosphate</a:t>
            </a:r>
          </a:p>
          <a:p>
            <a:r>
              <a:rPr lang="en-US" dirty="0"/>
              <a:t>Calcium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081581-8D5A-4A6C-AE9B-CE0414A53268}"/>
              </a:ext>
            </a:extLst>
          </p:cNvPr>
          <p:cNvCxnSpPr/>
          <p:nvPr/>
        </p:nvCxnSpPr>
        <p:spPr>
          <a:xfrm>
            <a:off x="3522689" y="5756223"/>
            <a:ext cx="164142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1CF915-7660-4901-A159-73A12E2A12A5}"/>
              </a:ext>
            </a:extLst>
          </p:cNvPr>
          <p:cNvCxnSpPr/>
          <p:nvPr/>
        </p:nvCxnSpPr>
        <p:spPr>
          <a:xfrm>
            <a:off x="3522689" y="6043003"/>
            <a:ext cx="1641422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F3FB10-03E7-45E2-A429-89BF33221879}"/>
              </a:ext>
            </a:extLst>
          </p:cNvPr>
          <p:cNvCxnSpPr/>
          <p:nvPr/>
        </p:nvCxnSpPr>
        <p:spPr>
          <a:xfrm>
            <a:off x="3522689" y="6335842"/>
            <a:ext cx="1641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08F7C4-965A-44DA-9713-3BF8CE0D373E}"/>
              </a:ext>
            </a:extLst>
          </p:cNvPr>
          <p:cNvCxnSpPr/>
          <p:nvPr/>
        </p:nvCxnSpPr>
        <p:spPr>
          <a:xfrm>
            <a:off x="7505076" y="5756223"/>
            <a:ext cx="164142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EA1A9ED-F27E-4615-B60F-B0ADBCF40165}"/>
              </a:ext>
            </a:extLst>
          </p:cNvPr>
          <p:cNvCxnSpPr/>
          <p:nvPr/>
        </p:nvCxnSpPr>
        <p:spPr>
          <a:xfrm>
            <a:off x="7505076" y="6043003"/>
            <a:ext cx="1641422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BA9D4B-4CF3-4044-9A77-827F451AB100}"/>
              </a:ext>
            </a:extLst>
          </p:cNvPr>
          <p:cNvCxnSpPr/>
          <p:nvPr/>
        </p:nvCxnSpPr>
        <p:spPr>
          <a:xfrm>
            <a:off x="7505076" y="6335842"/>
            <a:ext cx="16414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A675C3-5CEA-4B2B-B676-9EA53AA4EA88}"/>
              </a:ext>
            </a:extLst>
          </p:cNvPr>
          <p:cNvCxnSpPr/>
          <p:nvPr/>
        </p:nvCxnSpPr>
        <p:spPr>
          <a:xfrm>
            <a:off x="7505076" y="6620655"/>
            <a:ext cx="164142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F169C-2FFB-4327-A354-72E83F3F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96" y="1338262"/>
            <a:ext cx="8562975" cy="4181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70ED5-2AFC-4DF0-BEDA-A5798817837B}"/>
              </a:ext>
            </a:extLst>
          </p:cNvPr>
          <p:cNvSpPr txBox="1"/>
          <p:nvPr/>
        </p:nvSpPr>
        <p:spPr>
          <a:xfrm>
            <a:off x="6175199" y="846944"/>
            <a:ext cx="206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Blood Pressure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AC554-4C40-4853-AD3B-AB37721C8472}"/>
              </a:ext>
            </a:extLst>
          </p:cNvPr>
          <p:cNvSpPr txBox="1"/>
          <p:nvPr/>
        </p:nvSpPr>
        <p:spPr>
          <a:xfrm>
            <a:off x="944380" y="29432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mm/Hg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02F1C-9778-40C3-982F-03582E5D852A}"/>
              </a:ext>
            </a:extLst>
          </p:cNvPr>
          <p:cNvSpPr txBox="1"/>
          <p:nvPr/>
        </p:nvSpPr>
        <p:spPr>
          <a:xfrm>
            <a:off x="944380" y="398135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mm/Hg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E5974-4E6E-46B7-BB49-1E5CA7F5CE29}"/>
              </a:ext>
            </a:extLst>
          </p:cNvPr>
          <p:cNvSpPr txBox="1"/>
          <p:nvPr/>
        </p:nvSpPr>
        <p:spPr>
          <a:xfrm>
            <a:off x="944380" y="190521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 mm/Hg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2F16E7-DAEA-4CA1-9FB1-52A7C589A905}"/>
              </a:ext>
            </a:extLst>
          </p:cNvPr>
          <p:cNvSpPr/>
          <p:nvPr/>
        </p:nvSpPr>
        <p:spPr>
          <a:xfrm>
            <a:off x="2660754" y="2750695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8736C8-D6A5-45B8-9E11-AD7AEDAFDD7C}"/>
              </a:ext>
            </a:extLst>
          </p:cNvPr>
          <p:cNvSpPr/>
          <p:nvPr/>
        </p:nvSpPr>
        <p:spPr>
          <a:xfrm>
            <a:off x="3620124" y="2615783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0C1267-73D7-4DF2-A1F2-F890254FD19E}"/>
              </a:ext>
            </a:extLst>
          </p:cNvPr>
          <p:cNvSpPr/>
          <p:nvPr/>
        </p:nvSpPr>
        <p:spPr>
          <a:xfrm>
            <a:off x="4264702" y="2805246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01E46A-BD55-4914-BAC8-4B7583B91705}"/>
              </a:ext>
            </a:extLst>
          </p:cNvPr>
          <p:cNvSpPr/>
          <p:nvPr/>
        </p:nvSpPr>
        <p:spPr>
          <a:xfrm>
            <a:off x="4789358" y="2360951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63ED9D-3754-4081-9BCE-7698760C39E4}"/>
              </a:ext>
            </a:extLst>
          </p:cNvPr>
          <p:cNvSpPr/>
          <p:nvPr/>
        </p:nvSpPr>
        <p:spPr>
          <a:xfrm>
            <a:off x="5492253" y="2818151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F7A4BD-E560-4F4F-B3E8-4F1CDB2FD770}"/>
              </a:ext>
            </a:extLst>
          </p:cNvPr>
          <p:cNvSpPr/>
          <p:nvPr/>
        </p:nvSpPr>
        <p:spPr>
          <a:xfrm>
            <a:off x="6603167" y="2495863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91715A-55E2-46C3-9C27-F57FF714F8CB}"/>
              </a:ext>
            </a:extLst>
          </p:cNvPr>
          <p:cNvSpPr/>
          <p:nvPr/>
        </p:nvSpPr>
        <p:spPr>
          <a:xfrm>
            <a:off x="7839856" y="2993035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8A3CB2-B810-4113-AEA3-9B0E1D20E5DB}"/>
              </a:ext>
            </a:extLst>
          </p:cNvPr>
          <p:cNvSpPr/>
          <p:nvPr/>
        </p:nvSpPr>
        <p:spPr>
          <a:xfrm>
            <a:off x="9039069" y="2687611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0DE0D7-04D6-4FA3-A872-2671E4F1A58C}"/>
              </a:ext>
            </a:extLst>
          </p:cNvPr>
          <p:cNvSpPr/>
          <p:nvPr/>
        </p:nvSpPr>
        <p:spPr>
          <a:xfrm>
            <a:off x="10365699" y="2993035"/>
            <a:ext cx="134911" cy="134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DC517D-2539-4817-9CD2-CABCC5C9E12B}"/>
              </a:ext>
            </a:extLst>
          </p:cNvPr>
          <p:cNvCxnSpPr>
            <a:stCxn id="9" idx="2"/>
            <a:endCxn id="19" idx="2"/>
          </p:cNvCxnSpPr>
          <p:nvPr/>
        </p:nvCxnSpPr>
        <p:spPr>
          <a:xfrm flipV="1">
            <a:off x="2660754" y="2683239"/>
            <a:ext cx="959370" cy="13491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5683B-6278-4D37-8D2B-9DD8D8F9431A}"/>
              </a:ext>
            </a:extLst>
          </p:cNvPr>
          <p:cNvCxnSpPr>
            <a:stCxn id="19" idx="2"/>
            <a:endCxn id="20" idx="6"/>
          </p:cNvCxnSpPr>
          <p:nvPr/>
        </p:nvCxnSpPr>
        <p:spPr>
          <a:xfrm>
            <a:off x="3620124" y="2683239"/>
            <a:ext cx="779489" cy="18946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D13C09-4C13-4F58-A9D5-7C123DE3F496}"/>
              </a:ext>
            </a:extLst>
          </p:cNvPr>
          <p:cNvCxnSpPr>
            <a:stCxn id="20" idx="4"/>
            <a:endCxn id="21" idx="3"/>
          </p:cNvCxnSpPr>
          <p:nvPr/>
        </p:nvCxnSpPr>
        <p:spPr>
          <a:xfrm flipV="1">
            <a:off x="4332158" y="2476106"/>
            <a:ext cx="476957" cy="4640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D8A17-43A0-4377-BA4F-84BC4B6E0E42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4789358" y="2428407"/>
            <a:ext cx="722652" cy="40950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88CFE-1363-403E-A7DD-F799149D3B7B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flipV="1">
            <a:off x="5492253" y="2563319"/>
            <a:ext cx="1110914" cy="3222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D1F023-0939-44D8-8990-0FEFB4E233BC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>
            <a:off x="6603167" y="2563319"/>
            <a:ext cx="1256446" cy="4494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16CA83-E08A-4A98-9076-3ADC1EB8C34B}"/>
              </a:ext>
            </a:extLst>
          </p:cNvPr>
          <p:cNvCxnSpPr>
            <a:stCxn id="24" idx="2"/>
            <a:endCxn id="25" idx="3"/>
          </p:cNvCxnSpPr>
          <p:nvPr/>
        </p:nvCxnSpPr>
        <p:spPr>
          <a:xfrm flipV="1">
            <a:off x="7839856" y="2802766"/>
            <a:ext cx="1218970" cy="25772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F1C66A-D7EA-4542-847B-CB2BD544758B}"/>
              </a:ext>
            </a:extLst>
          </p:cNvPr>
          <p:cNvCxnSpPr>
            <a:cxnSpLocks/>
            <a:stCxn id="25" idx="2"/>
            <a:endCxn id="26" idx="2"/>
          </p:cNvCxnSpPr>
          <p:nvPr/>
        </p:nvCxnSpPr>
        <p:spPr>
          <a:xfrm>
            <a:off x="9039069" y="2755067"/>
            <a:ext cx="1326630" cy="3054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2152D2-ECF3-4F5E-B6AE-678F1DAB4646}"/>
              </a:ext>
            </a:extLst>
          </p:cNvPr>
          <p:cNvCxnSpPr>
            <a:stCxn id="26" idx="2"/>
          </p:cNvCxnSpPr>
          <p:nvPr/>
        </p:nvCxnSpPr>
        <p:spPr>
          <a:xfrm>
            <a:off x="10365699" y="3060491"/>
            <a:ext cx="798772" cy="6745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5C2493-5E9B-48CB-A27A-9D00447FFC7F}"/>
              </a:ext>
            </a:extLst>
          </p:cNvPr>
          <p:cNvSpPr txBox="1"/>
          <p:nvPr/>
        </p:nvSpPr>
        <p:spPr>
          <a:xfrm>
            <a:off x="4570636" y="578620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Systolic</a:t>
            </a:r>
          </a:p>
          <a:p>
            <a:r>
              <a:rPr lang="en-US" dirty="0"/>
              <a:t>Diastolic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87382A-29FA-402F-8A8C-959ABDB7D171}"/>
              </a:ext>
            </a:extLst>
          </p:cNvPr>
          <p:cNvCxnSpPr/>
          <p:nvPr/>
        </p:nvCxnSpPr>
        <p:spPr>
          <a:xfrm>
            <a:off x="5808689" y="5981075"/>
            <a:ext cx="142270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403913-773A-452D-BAEA-0ABF86F047EB}"/>
              </a:ext>
            </a:extLst>
          </p:cNvPr>
          <p:cNvCxnSpPr/>
          <p:nvPr/>
        </p:nvCxnSpPr>
        <p:spPr>
          <a:xfrm>
            <a:off x="5808689" y="6295869"/>
            <a:ext cx="1422701" cy="0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3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F169C-2FFB-4327-A354-72E83F3F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96" y="1338262"/>
            <a:ext cx="8562975" cy="4181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70ED5-2AFC-4DF0-BEDA-A5798817837B}"/>
              </a:ext>
            </a:extLst>
          </p:cNvPr>
          <p:cNvSpPr txBox="1"/>
          <p:nvPr/>
        </p:nvSpPr>
        <p:spPr>
          <a:xfrm>
            <a:off x="4781113" y="819019"/>
            <a:ext cx="432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Urine Albumin / Creatinine 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AC554-4C40-4853-AD3B-AB37721C8472}"/>
              </a:ext>
            </a:extLst>
          </p:cNvPr>
          <p:cNvSpPr txBox="1"/>
          <p:nvPr/>
        </p:nvSpPr>
        <p:spPr>
          <a:xfrm>
            <a:off x="944380" y="199161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mg/g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02F1C-9778-40C3-982F-03582E5D852A}"/>
              </a:ext>
            </a:extLst>
          </p:cNvPr>
          <p:cNvSpPr txBox="1"/>
          <p:nvPr/>
        </p:nvSpPr>
        <p:spPr>
          <a:xfrm>
            <a:off x="944380" y="4101271"/>
            <a:ext cx="9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mg/g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E81C29-D513-4A02-9788-4CE340DEC177}"/>
              </a:ext>
            </a:extLst>
          </p:cNvPr>
          <p:cNvCxnSpPr/>
          <p:nvPr/>
        </p:nvCxnSpPr>
        <p:spPr>
          <a:xfrm>
            <a:off x="2735705" y="4285937"/>
            <a:ext cx="8428766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AAF5AE-2001-4F16-9B7C-35FB61483E9A}"/>
              </a:ext>
            </a:extLst>
          </p:cNvPr>
          <p:cNvCxnSpPr/>
          <p:nvPr/>
        </p:nvCxnSpPr>
        <p:spPr>
          <a:xfrm>
            <a:off x="2735705" y="2264763"/>
            <a:ext cx="8428766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38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A9A30AAC110F45B6B5AF83B12BBDF4" ma:contentTypeVersion="12" ma:contentTypeDescription="Create a new document." ma:contentTypeScope="" ma:versionID="a201d81d517fdde7d7ca9e6adf764d1f">
  <xsd:schema xmlns:xsd="http://www.w3.org/2001/XMLSchema" xmlns:xs="http://www.w3.org/2001/XMLSchema" xmlns:p="http://schemas.microsoft.com/office/2006/metadata/properties" xmlns:ns3="8373457c-9f59-4110-a13c-25b08b43835a" xmlns:ns4="474031ee-4a47-4edb-aa30-a453503e29e4" targetNamespace="http://schemas.microsoft.com/office/2006/metadata/properties" ma:root="true" ma:fieldsID="c30227b96123457881ac79e40f0aa1fd" ns3:_="" ns4:_="">
    <xsd:import namespace="8373457c-9f59-4110-a13c-25b08b43835a"/>
    <xsd:import namespace="474031ee-4a47-4edb-aa30-a453503e29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3457c-9f59-4110-a13c-25b08b4383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031ee-4a47-4edb-aa30-a453503e2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C325DA-C0B9-4171-AAB4-5CFAEC154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02FF00-2746-46D7-B16A-AF666B0CC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73457c-9f59-4110-a13c-25b08b43835a"/>
    <ds:schemaRef ds:uri="474031ee-4a47-4edb-aa30-a453503e29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6E84E7-1592-455F-B958-267B8D9A42A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195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Buchanan</dc:creator>
  <cp:lastModifiedBy>James Buchanan</cp:lastModifiedBy>
  <cp:revision>9</cp:revision>
  <dcterms:created xsi:type="dcterms:W3CDTF">2020-02-18T17:28:17Z</dcterms:created>
  <dcterms:modified xsi:type="dcterms:W3CDTF">2020-02-19T19:01:10Z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0x0101004EA9A30AAC110F45B6B5AF83B12BBDF4</vt:lpwstr>
  </property>
</Properties>
</file>